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7"/>
  </p:notesMasterIdLst>
  <p:sldIdLst>
    <p:sldId id="258" r:id="rId5"/>
    <p:sldId id="259" r:id="rId6"/>
    <p:sldId id="274" r:id="rId7"/>
    <p:sldId id="291" r:id="rId8"/>
    <p:sldId id="292" r:id="rId9"/>
    <p:sldId id="284" r:id="rId10"/>
    <p:sldId id="290" r:id="rId11"/>
    <p:sldId id="271" r:id="rId12"/>
    <p:sldId id="283" r:id="rId13"/>
    <p:sldId id="279" r:id="rId14"/>
    <p:sldId id="297" r:id="rId15"/>
    <p:sldId id="29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741076D-B58D-95F0-4AC4-86D5609EDB85}" name="Mart Veliste" initials="MV" userId="S::mart@ibs.ee::783361c7-751d-4a2a-b559-6c70be6c33b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45D686-5871-40A7-966C-C77BE31FF9B5}" v="162" vWet="164" dt="2023-01-05T13:55:10.914"/>
    <p1510:client id="{FC3F4E65-D95B-42BA-9580-168D210016A4}" v="68" dt="2023-01-05T14:18:37.89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698" autoAdjust="0"/>
    <p:restoredTop sz="85229" autoAdjust="0"/>
  </p:normalViewPr>
  <p:slideViewPr>
    <p:cSldViewPr snapToGrid="0">
      <p:cViewPr varScale="1">
        <p:scale>
          <a:sx n="95" d="100"/>
          <a:sy n="95" d="100"/>
        </p:scale>
        <p:origin x="1332" y="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s Kivistik" userId="ca908dfa-c779-417f-950f-0b379e661914" providerId="ADAL" clId="{3845D686-5871-40A7-966C-C77BE31FF9B5}"/>
    <pc:docChg chg="undo custSel delSld modSld">
      <pc:chgData name="Kats Kivistik" userId="ca908dfa-c779-417f-950f-0b379e661914" providerId="ADAL" clId="{3845D686-5871-40A7-966C-C77BE31FF9B5}" dt="2023-01-05T13:54:13.451" v="362" actId="790"/>
      <pc:docMkLst>
        <pc:docMk/>
      </pc:docMkLst>
      <pc:sldChg chg="modSp mod">
        <pc:chgData name="Kats Kivistik" userId="ca908dfa-c779-417f-950f-0b379e661914" providerId="ADAL" clId="{3845D686-5871-40A7-966C-C77BE31FF9B5}" dt="2023-01-05T09:37:19.471" v="222" actId="20577"/>
        <pc:sldMkLst>
          <pc:docMk/>
          <pc:sldMk cId="4150525416" sldId="258"/>
        </pc:sldMkLst>
        <pc:spChg chg="mod">
          <ac:chgData name="Kats Kivistik" userId="ca908dfa-c779-417f-950f-0b379e661914" providerId="ADAL" clId="{3845D686-5871-40A7-966C-C77BE31FF9B5}" dt="2023-01-05T09:37:19.471" v="222" actId="20577"/>
          <ac:spMkLst>
            <pc:docMk/>
            <pc:sldMk cId="4150525416" sldId="258"/>
            <ac:spMk id="4" creationId="{AC62988B-6A20-344A-B5A6-ED2B5D010F59}"/>
          </ac:spMkLst>
        </pc:spChg>
        <pc:spChg chg="mod">
          <ac:chgData name="Kats Kivistik" userId="ca908dfa-c779-417f-950f-0b379e661914" providerId="ADAL" clId="{3845D686-5871-40A7-966C-C77BE31FF9B5}" dt="2023-01-05T09:16:23.686" v="0" actId="6549"/>
          <ac:spMkLst>
            <pc:docMk/>
            <pc:sldMk cId="4150525416" sldId="258"/>
            <ac:spMk id="5" creationId="{0D6301B0-A5C0-A447-B30B-CD9C3C2CF902}"/>
          </ac:spMkLst>
        </pc:spChg>
      </pc:sldChg>
      <pc:sldChg chg="modSp mod">
        <pc:chgData name="Kats Kivistik" userId="ca908dfa-c779-417f-950f-0b379e661914" providerId="ADAL" clId="{3845D686-5871-40A7-966C-C77BE31FF9B5}" dt="2023-01-05T13:46:42.187" v="225" actId="20577"/>
        <pc:sldMkLst>
          <pc:docMk/>
          <pc:sldMk cId="104499022" sldId="259"/>
        </pc:sldMkLst>
        <pc:spChg chg="mod">
          <ac:chgData name="Kats Kivistik" userId="ca908dfa-c779-417f-950f-0b379e661914" providerId="ADAL" clId="{3845D686-5871-40A7-966C-C77BE31FF9B5}" dt="2023-01-05T13:46:42.187" v="225" actId="20577"/>
          <ac:spMkLst>
            <pc:docMk/>
            <pc:sldMk cId="104499022" sldId="259"/>
            <ac:spMk id="5" creationId="{0BF8F490-B5F2-9242-B943-9CB45282D832}"/>
          </ac:spMkLst>
        </pc:spChg>
      </pc:sldChg>
      <pc:sldChg chg="del">
        <pc:chgData name="Kats Kivistik" userId="ca908dfa-c779-417f-950f-0b379e661914" providerId="ADAL" clId="{3845D686-5871-40A7-966C-C77BE31FF9B5}" dt="2023-01-05T09:19:50.891" v="53" actId="2696"/>
        <pc:sldMkLst>
          <pc:docMk/>
          <pc:sldMk cId="2439037756" sldId="277"/>
        </pc:sldMkLst>
      </pc:sldChg>
      <pc:sldChg chg="modSp mod modCm">
        <pc:chgData name="Kats Kivistik" userId="ca908dfa-c779-417f-950f-0b379e661914" providerId="ADAL" clId="{3845D686-5871-40A7-966C-C77BE31FF9B5}" dt="2023-01-05T13:52:55.850" v="256"/>
        <pc:sldMkLst>
          <pc:docMk/>
          <pc:sldMk cId="1747594398" sldId="279"/>
        </pc:sldMkLst>
        <pc:spChg chg="mod">
          <ac:chgData name="Kats Kivistik" userId="ca908dfa-c779-417f-950f-0b379e661914" providerId="ADAL" clId="{3845D686-5871-40A7-966C-C77BE31FF9B5}" dt="2023-01-05T13:48:41.559" v="232" actId="20577"/>
          <ac:spMkLst>
            <pc:docMk/>
            <pc:sldMk cId="1747594398" sldId="279"/>
            <ac:spMk id="2" creationId="{144AC434-3D08-458C-8FFC-41818B4DEC46}"/>
          </ac:spMkLst>
        </pc:spChg>
      </pc:sldChg>
      <pc:sldChg chg="del">
        <pc:chgData name="Kats Kivistik" userId="ca908dfa-c779-417f-950f-0b379e661914" providerId="ADAL" clId="{3845D686-5871-40A7-966C-C77BE31FF9B5}" dt="2023-01-05T09:20:09.510" v="57" actId="2696"/>
        <pc:sldMkLst>
          <pc:docMk/>
          <pc:sldMk cId="4160747729" sldId="281"/>
        </pc:sldMkLst>
      </pc:sldChg>
      <pc:sldChg chg="del">
        <pc:chgData name="Kats Kivistik" userId="ca908dfa-c779-417f-950f-0b379e661914" providerId="ADAL" clId="{3845D686-5871-40A7-966C-C77BE31FF9B5}" dt="2023-01-05T09:19:57.367" v="54" actId="2696"/>
        <pc:sldMkLst>
          <pc:docMk/>
          <pc:sldMk cId="1427639634" sldId="285"/>
        </pc:sldMkLst>
      </pc:sldChg>
      <pc:sldChg chg="del">
        <pc:chgData name="Kats Kivistik" userId="ca908dfa-c779-417f-950f-0b379e661914" providerId="ADAL" clId="{3845D686-5871-40A7-966C-C77BE31FF9B5}" dt="2023-01-05T09:20:03.681" v="56" actId="2696"/>
        <pc:sldMkLst>
          <pc:docMk/>
          <pc:sldMk cId="4218910627" sldId="286"/>
        </pc:sldMkLst>
      </pc:sldChg>
      <pc:sldChg chg="del">
        <pc:chgData name="Kats Kivistik" userId="ca908dfa-c779-417f-950f-0b379e661914" providerId="ADAL" clId="{3845D686-5871-40A7-966C-C77BE31FF9B5}" dt="2023-01-05T09:20:00.787" v="55" actId="2696"/>
        <pc:sldMkLst>
          <pc:docMk/>
          <pc:sldMk cId="3514276905" sldId="289"/>
        </pc:sldMkLst>
      </pc:sldChg>
      <pc:sldChg chg="addSp modSp mod">
        <pc:chgData name="Kats Kivistik" userId="ca908dfa-c779-417f-950f-0b379e661914" providerId="ADAL" clId="{3845D686-5871-40A7-966C-C77BE31FF9B5}" dt="2023-01-05T09:29:07.168" v="68" actId="313"/>
        <pc:sldMkLst>
          <pc:docMk/>
          <pc:sldMk cId="2172034330" sldId="295"/>
        </pc:sldMkLst>
        <pc:spChg chg="mod">
          <ac:chgData name="Kats Kivistik" userId="ca908dfa-c779-417f-950f-0b379e661914" providerId="ADAL" clId="{3845D686-5871-40A7-966C-C77BE31FF9B5}" dt="2023-01-05T09:29:07.168" v="68" actId="313"/>
          <ac:spMkLst>
            <pc:docMk/>
            <pc:sldMk cId="2172034330" sldId="295"/>
            <ac:spMk id="2" creationId="{144AC434-3D08-458C-8FFC-41818B4DEC46}"/>
          </ac:spMkLst>
        </pc:spChg>
        <pc:picChg chg="add mod">
          <ac:chgData name="Kats Kivistik" userId="ca908dfa-c779-417f-950f-0b379e661914" providerId="ADAL" clId="{3845D686-5871-40A7-966C-C77BE31FF9B5}" dt="2023-01-05T09:19:26.265" v="51" actId="14100"/>
          <ac:picMkLst>
            <pc:docMk/>
            <pc:sldMk cId="2172034330" sldId="295"/>
            <ac:picMk id="5" creationId="{C791ED12-BA46-913E-5F1B-8BD4507E6C06}"/>
          </ac:picMkLst>
        </pc:picChg>
      </pc:sldChg>
      <pc:sldChg chg="del">
        <pc:chgData name="Kats Kivistik" userId="ca908dfa-c779-417f-950f-0b379e661914" providerId="ADAL" clId="{3845D686-5871-40A7-966C-C77BE31FF9B5}" dt="2023-01-05T09:19:42.263" v="52" actId="2696"/>
        <pc:sldMkLst>
          <pc:docMk/>
          <pc:sldMk cId="3457392170" sldId="296"/>
        </pc:sldMkLst>
      </pc:sldChg>
      <pc:sldChg chg="modSp mod modCm">
        <pc:chgData name="Kats Kivistik" userId="ca908dfa-c779-417f-950f-0b379e661914" providerId="ADAL" clId="{3845D686-5871-40A7-966C-C77BE31FF9B5}" dt="2023-01-05T13:54:13.451" v="362" actId="790"/>
        <pc:sldMkLst>
          <pc:docMk/>
          <pc:sldMk cId="2682360151" sldId="297"/>
        </pc:sldMkLst>
        <pc:spChg chg="mod">
          <ac:chgData name="Kats Kivistik" userId="ca908dfa-c779-417f-950f-0b379e661914" providerId="ADAL" clId="{3845D686-5871-40A7-966C-C77BE31FF9B5}" dt="2023-01-05T13:54:13.451" v="362" actId="790"/>
          <ac:spMkLst>
            <pc:docMk/>
            <pc:sldMk cId="2682360151" sldId="297"/>
            <ac:spMk id="2" creationId="{144AC434-3D08-458C-8FFC-41818B4DEC46}"/>
          </ac:spMkLst>
        </pc:spChg>
      </pc:sldChg>
    </pc:docChg>
  </pc:docChgLst>
  <pc:docChgLst>
    <pc:chgData name="Kirill Jurkov" userId="1f10f297-9119-4916-8079-d8c753c8ba6e" providerId="ADAL" clId="{FE71928C-E642-5946-80FF-40100F0B6817}"/>
    <pc:docChg chg="undo custSel addSld delSld modSld sldOrd">
      <pc:chgData name="Kirill Jurkov" userId="1f10f297-9119-4916-8079-d8c753c8ba6e" providerId="ADAL" clId="{FE71928C-E642-5946-80FF-40100F0B6817}" dt="2022-12-01T16:05:29.719" v="5653" actId="20577"/>
      <pc:docMkLst>
        <pc:docMk/>
      </pc:docMkLst>
      <pc:sldChg chg="modSp mod">
        <pc:chgData name="Kirill Jurkov" userId="1f10f297-9119-4916-8079-d8c753c8ba6e" providerId="ADAL" clId="{FE71928C-E642-5946-80FF-40100F0B6817}" dt="2022-12-01T15:47:48.139" v="4590" actId="20577"/>
        <pc:sldMkLst>
          <pc:docMk/>
          <pc:sldMk cId="3341033971" sldId="271"/>
        </pc:sldMkLst>
        <pc:spChg chg="mod">
          <ac:chgData name="Kirill Jurkov" userId="1f10f297-9119-4916-8079-d8c753c8ba6e" providerId="ADAL" clId="{FE71928C-E642-5946-80FF-40100F0B6817}" dt="2022-12-01T15:47:48.139" v="4590" actId="20577"/>
          <ac:spMkLst>
            <pc:docMk/>
            <pc:sldMk cId="3341033971" sldId="271"/>
            <ac:spMk id="2" creationId="{B991504B-6B7A-D6B8-E6B3-42ABB82A73C9}"/>
          </ac:spMkLst>
        </pc:spChg>
        <pc:spChg chg="mod">
          <ac:chgData name="Kirill Jurkov" userId="1f10f297-9119-4916-8079-d8c753c8ba6e" providerId="ADAL" clId="{FE71928C-E642-5946-80FF-40100F0B6817}" dt="2022-12-01T13:55:33.873" v="219" actId="20577"/>
          <ac:spMkLst>
            <pc:docMk/>
            <pc:sldMk cId="3341033971" sldId="271"/>
            <ac:spMk id="3" creationId="{8EB79933-0114-FAB5-E2A0-DDA0CAAD8B4D}"/>
          </ac:spMkLst>
        </pc:spChg>
      </pc:sldChg>
      <pc:sldChg chg="modSp new mod">
        <pc:chgData name="Kirill Jurkov" userId="1f10f297-9119-4916-8079-d8c753c8ba6e" providerId="ADAL" clId="{FE71928C-E642-5946-80FF-40100F0B6817}" dt="2022-12-01T14:39:43.695" v="2170" actId="20577"/>
        <pc:sldMkLst>
          <pc:docMk/>
          <pc:sldMk cId="2435215328" sldId="280"/>
        </pc:sldMkLst>
        <pc:spChg chg="mod">
          <ac:chgData name="Kirill Jurkov" userId="1f10f297-9119-4916-8079-d8c753c8ba6e" providerId="ADAL" clId="{FE71928C-E642-5946-80FF-40100F0B6817}" dt="2022-12-01T14:39:43.695" v="2170" actId="20577"/>
          <ac:spMkLst>
            <pc:docMk/>
            <pc:sldMk cId="2435215328" sldId="280"/>
            <ac:spMk id="2" creationId="{A74EB559-088B-D552-2140-F33BC4C076DE}"/>
          </ac:spMkLst>
        </pc:spChg>
        <pc:spChg chg="mod">
          <ac:chgData name="Kirill Jurkov" userId="1f10f297-9119-4916-8079-d8c753c8ba6e" providerId="ADAL" clId="{FE71928C-E642-5946-80FF-40100F0B6817}" dt="2022-12-01T14:23:47.131" v="1340" actId="20577"/>
          <ac:spMkLst>
            <pc:docMk/>
            <pc:sldMk cId="2435215328" sldId="280"/>
            <ac:spMk id="3" creationId="{5FEE8265-9317-2C75-C4A7-947B308EE533}"/>
          </ac:spMkLst>
        </pc:spChg>
      </pc:sldChg>
      <pc:sldChg chg="modSp mod ord">
        <pc:chgData name="Kirill Jurkov" userId="1f10f297-9119-4916-8079-d8c753c8ba6e" providerId="ADAL" clId="{FE71928C-E642-5946-80FF-40100F0B6817}" dt="2022-12-01T16:05:29.719" v="5653" actId="20577"/>
        <pc:sldMkLst>
          <pc:docMk/>
          <pc:sldMk cId="3783668057" sldId="283"/>
        </pc:sldMkLst>
        <pc:spChg chg="mod">
          <ac:chgData name="Kirill Jurkov" userId="1f10f297-9119-4916-8079-d8c753c8ba6e" providerId="ADAL" clId="{FE71928C-E642-5946-80FF-40100F0B6817}" dt="2022-12-01T16:05:29.719" v="5653" actId="20577"/>
          <ac:spMkLst>
            <pc:docMk/>
            <pc:sldMk cId="3783668057" sldId="283"/>
            <ac:spMk id="2" creationId="{9F4ADD24-20B8-EE80-AEF1-DF4BCCBCFE31}"/>
          </ac:spMkLst>
        </pc:spChg>
        <pc:spChg chg="mod">
          <ac:chgData name="Kirill Jurkov" userId="1f10f297-9119-4916-8079-d8c753c8ba6e" providerId="ADAL" clId="{FE71928C-E642-5946-80FF-40100F0B6817}" dt="2022-12-01T13:56:00.897" v="243" actId="20577"/>
          <ac:spMkLst>
            <pc:docMk/>
            <pc:sldMk cId="3783668057" sldId="283"/>
            <ac:spMk id="3" creationId="{02606574-B1FF-72D7-9624-910B2A7793EB}"/>
          </ac:spMkLst>
        </pc:spChg>
      </pc:sldChg>
      <pc:sldChg chg="modSp mod">
        <pc:chgData name="Kirill Jurkov" userId="1f10f297-9119-4916-8079-d8c753c8ba6e" providerId="ADAL" clId="{FE71928C-E642-5946-80FF-40100F0B6817}" dt="2022-12-01T15:24:19.904" v="3291" actId="20577"/>
        <pc:sldMkLst>
          <pc:docMk/>
          <pc:sldMk cId="1187243704" sldId="284"/>
        </pc:sldMkLst>
        <pc:spChg chg="mod">
          <ac:chgData name="Kirill Jurkov" userId="1f10f297-9119-4916-8079-d8c753c8ba6e" providerId="ADAL" clId="{FE71928C-E642-5946-80FF-40100F0B6817}" dt="2022-12-01T15:24:19.904" v="3291" actId="20577"/>
          <ac:spMkLst>
            <pc:docMk/>
            <pc:sldMk cId="1187243704" sldId="284"/>
            <ac:spMk id="2" creationId="{E5464FF1-8608-B9A0-D7DF-B312DEEDC6AD}"/>
          </ac:spMkLst>
        </pc:spChg>
        <pc:spChg chg="mod">
          <ac:chgData name="Kirill Jurkov" userId="1f10f297-9119-4916-8079-d8c753c8ba6e" providerId="ADAL" clId="{FE71928C-E642-5946-80FF-40100F0B6817}" dt="2022-12-01T14:46:07.829" v="2432" actId="20577"/>
          <ac:spMkLst>
            <pc:docMk/>
            <pc:sldMk cId="1187243704" sldId="284"/>
            <ac:spMk id="3" creationId="{0881DCC5-A79D-3566-CF14-0578EC42D849}"/>
          </ac:spMkLst>
        </pc:spChg>
      </pc:sldChg>
      <pc:sldChg chg="new del">
        <pc:chgData name="Kirill Jurkov" userId="1f10f297-9119-4916-8079-d8c753c8ba6e" providerId="ADAL" clId="{FE71928C-E642-5946-80FF-40100F0B6817}" dt="2022-12-01T13:57:52.194" v="245" actId="2696"/>
        <pc:sldMkLst>
          <pc:docMk/>
          <pc:sldMk cId="1305470808" sldId="285"/>
        </pc:sldMkLst>
      </pc:sldChg>
      <pc:sldChg chg="modSp new mod">
        <pc:chgData name="Kirill Jurkov" userId="1f10f297-9119-4916-8079-d8c753c8ba6e" providerId="ADAL" clId="{FE71928C-E642-5946-80FF-40100F0B6817}" dt="2022-12-01T14:42:25.615" v="2355" actId="20577"/>
        <pc:sldMkLst>
          <pc:docMk/>
          <pc:sldMk cId="1806405231" sldId="287"/>
        </pc:sldMkLst>
        <pc:spChg chg="mod">
          <ac:chgData name="Kirill Jurkov" userId="1f10f297-9119-4916-8079-d8c753c8ba6e" providerId="ADAL" clId="{FE71928C-E642-5946-80FF-40100F0B6817}" dt="2022-12-01T14:42:25.615" v="2355" actId="20577"/>
          <ac:spMkLst>
            <pc:docMk/>
            <pc:sldMk cId="1806405231" sldId="287"/>
            <ac:spMk id="2" creationId="{5D4336F4-C084-BA3E-B4D9-D2ACC454FB6D}"/>
          </ac:spMkLst>
        </pc:spChg>
        <pc:spChg chg="mod">
          <ac:chgData name="Kirill Jurkov" userId="1f10f297-9119-4916-8079-d8c753c8ba6e" providerId="ADAL" clId="{FE71928C-E642-5946-80FF-40100F0B6817}" dt="2022-12-01T14:23:59.079" v="1350" actId="20577"/>
          <ac:spMkLst>
            <pc:docMk/>
            <pc:sldMk cId="1806405231" sldId="287"/>
            <ac:spMk id="3" creationId="{2BC444C3-C9E0-E9C4-A67B-5D5246F92723}"/>
          </ac:spMkLst>
        </pc:spChg>
      </pc:sldChg>
    </pc:docChg>
  </pc:docChgLst>
  <pc:docChgLst>
    <pc:chgData name="Kristiina Toomik" userId="b074af49-e601-4109-8d52-fb44de9f2233" providerId="ADAL" clId="{545B55CA-0141-864D-9828-734580116814}"/>
    <pc:docChg chg="custSel modSld">
      <pc:chgData name="Kristiina Toomik" userId="b074af49-e601-4109-8d52-fb44de9f2233" providerId="ADAL" clId="{545B55CA-0141-864D-9828-734580116814}" dt="2022-12-02T07:51:37.637" v="6" actId="20577"/>
      <pc:docMkLst>
        <pc:docMk/>
      </pc:docMkLst>
      <pc:sldChg chg="modNotesTx">
        <pc:chgData name="Kristiina Toomik" userId="b074af49-e601-4109-8d52-fb44de9f2233" providerId="ADAL" clId="{545B55CA-0141-864D-9828-734580116814}" dt="2022-12-02T07:51:37.637" v="6" actId="20577"/>
        <pc:sldMkLst>
          <pc:docMk/>
          <pc:sldMk cId="2435215328" sldId="280"/>
        </pc:sldMkLst>
      </pc:sldChg>
    </pc:docChg>
  </pc:docChgLst>
  <pc:docChgLst>
    <pc:chgData name="Mart Veliste" userId="783361c7-751d-4a2a-b559-6c70be6c33b0" providerId="ADAL" clId="{FC3F4E65-D95B-42BA-9580-168D210016A4}"/>
    <pc:docChg chg="undo custSel addSld delSld modSld sldOrd modMainMaster">
      <pc:chgData name="Mart Veliste" userId="783361c7-751d-4a2a-b559-6c70be6c33b0" providerId="ADAL" clId="{FC3F4E65-D95B-42BA-9580-168D210016A4}" dt="2023-01-05T14:18:37.895" v="1249"/>
      <pc:docMkLst>
        <pc:docMk/>
      </pc:docMkLst>
      <pc:sldChg chg="modSp mod">
        <pc:chgData name="Mart Veliste" userId="783361c7-751d-4a2a-b559-6c70be6c33b0" providerId="ADAL" clId="{FC3F4E65-D95B-42BA-9580-168D210016A4}" dt="2023-01-04T11:34:09.391" v="31" actId="207"/>
        <pc:sldMkLst>
          <pc:docMk/>
          <pc:sldMk cId="4150525416" sldId="258"/>
        </pc:sldMkLst>
        <pc:spChg chg="mod">
          <ac:chgData name="Mart Veliste" userId="783361c7-751d-4a2a-b559-6c70be6c33b0" providerId="ADAL" clId="{FC3F4E65-D95B-42BA-9580-168D210016A4}" dt="2023-01-04T11:34:09.391" v="31" actId="207"/>
          <ac:spMkLst>
            <pc:docMk/>
            <pc:sldMk cId="4150525416" sldId="258"/>
            <ac:spMk id="5" creationId="{0D6301B0-A5C0-A447-B30B-CD9C3C2CF902}"/>
          </ac:spMkLst>
        </pc:spChg>
      </pc:sldChg>
      <pc:sldChg chg="modAnim">
        <pc:chgData name="Mart Veliste" userId="783361c7-751d-4a2a-b559-6c70be6c33b0" providerId="ADAL" clId="{FC3F4E65-D95B-42BA-9580-168D210016A4}" dt="2023-01-05T14:16:26.965" v="1247"/>
        <pc:sldMkLst>
          <pc:docMk/>
          <pc:sldMk cId="104499022" sldId="259"/>
        </pc:sldMkLst>
      </pc:sldChg>
      <pc:sldChg chg="modSp mod modAnim modNotesTx">
        <pc:chgData name="Mart Veliste" userId="783361c7-751d-4a2a-b559-6c70be6c33b0" providerId="ADAL" clId="{FC3F4E65-D95B-42BA-9580-168D210016A4}" dt="2023-01-05T14:16:26.965" v="1247"/>
        <pc:sldMkLst>
          <pc:docMk/>
          <pc:sldMk cId="3341033971" sldId="271"/>
        </pc:sldMkLst>
        <pc:spChg chg="mod">
          <ac:chgData name="Mart Veliste" userId="783361c7-751d-4a2a-b559-6c70be6c33b0" providerId="ADAL" clId="{FC3F4E65-D95B-42BA-9580-168D210016A4}" dt="2023-01-05T14:11:23.319" v="1237" actId="20577"/>
          <ac:spMkLst>
            <pc:docMk/>
            <pc:sldMk cId="3341033971" sldId="271"/>
            <ac:spMk id="2" creationId="{B991504B-6B7A-D6B8-E6B3-42ABB82A73C9}"/>
          </ac:spMkLst>
        </pc:spChg>
      </pc:sldChg>
      <pc:sldChg chg="mod modAnim modShow">
        <pc:chgData name="Mart Veliste" userId="783361c7-751d-4a2a-b559-6c70be6c33b0" providerId="ADAL" clId="{FC3F4E65-D95B-42BA-9580-168D210016A4}" dt="2023-01-05T14:16:26.965" v="1247"/>
        <pc:sldMkLst>
          <pc:docMk/>
          <pc:sldMk cId="1306711470" sldId="274"/>
        </pc:sldMkLst>
      </pc:sldChg>
      <pc:sldChg chg="mod modShow">
        <pc:chgData name="Mart Veliste" userId="783361c7-751d-4a2a-b559-6c70be6c33b0" providerId="ADAL" clId="{FC3F4E65-D95B-42BA-9580-168D210016A4}" dt="2023-01-04T11:42:11.522" v="112" actId="729"/>
        <pc:sldMkLst>
          <pc:docMk/>
          <pc:sldMk cId="2439037756" sldId="277"/>
        </pc:sldMkLst>
      </pc:sldChg>
      <pc:sldChg chg="modSp mod modAnim addCm modCm modNotesTx">
        <pc:chgData name="Mart Veliste" userId="783361c7-751d-4a2a-b559-6c70be6c33b0" providerId="ADAL" clId="{FC3F4E65-D95B-42BA-9580-168D210016A4}" dt="2023-01-05T14:16:26.965" v="1247"/>
        <pc:sldMkLst>
          <pc:docMk/>
          <pc:sldMk cId="1747594398" sldId="279"/>
        </pc:sldMkLst>
        <pc:spChg chg="mod">
          <ac:chgData name="Mart Veliste" userId="783361c7-751d-4a2a-b559-6c70be6c33b0" providerId="ADAL" clId="{FC3F4E65-D95B-42BA-9580-168D210016A4}" dt="2023-01-04T14:08:09.656" v="543" actId="20577"/>
          <ac:spMkLst>
            <pc:docMk/>
            <pc:sldMk cId="1747594398" sldId="279"/>
            <ac:spMk id="2" creationId="{144AC434-3D08-458C-8FFC-41818B4DEC46}"/>
          </ac:spMkLst>
        </pc:spChg>
        <pc:spChg chg="mod">
          <ac:chgData name="Mart Veliste" userId="783361c7-751d-4a2a-b559-6c70be6c33b0" providerId="ADAL" clId="{FC3F4E65-D95B-42BA-9580-168D210016A4}" dt="2023-01-04T13:53:45.548" v="302" actId="20577"/>
          <ac:spMkLst>
            <pc:docMk/>
            <pc:sldMk cId="1747594398" sldId="279"/>
            <ac:spMk id="3" creationId="{FB33B40F-9808-E1F9-C686-A9053D5B35EF}"/>
          </ac:spMkLst>
        </pc:spChg>
      </pc:sldChg>
      <pc:sldChg chg="mod modAnim modShow">
        <pc:chgData name="Mart Veliste" userId="783361c7-751d-4a2a-b559-6c70be6c33b0" providerId="ADAL" clId="{FC3F4E65-D95B-42BA-9580-168D210016A4}" dt="2023-01-05T14:16:26.965" v="1247"/>
        <pc:sldMkLst>
          <pc:docMk/>
          <pc:sldMk cId="2435215328" sldId="280"/>
        </pc:sldMkLst>
      </pc:sldChg>
      <pc:sldChg chg="modSp mod modShow">
        <pc:chgData name="Mart Veliste" userId="783361c7-751d-4a2a-b559-6c70be6c33b0" providerId="ADAL" clId="{FC3F4E65-D95B-42BA-9580-168D210016A4}" dt="2023-01-04T14:42:59.996" v="617" actId="1076"/>
        <pc:sldMkLst>
          <pc:docMk/>
          <pc:sldMk cId="4160747729" sldId="281"/>
        </pc:sldMkLst>
        <pc:picChg chg="mod">
          <ac:chgData name="Mart Veliste" userId="783361c7-751d-4a2a-b559-6c70be6c33b0" providerId="ADAL" clId="{FC3F4E65-D95B-42BA-9580-168D210016A4}" dt="2023-01-04T14:42:59.996" v="617" actId="1076"/>
          <ac:picMkLst>
            <pc:docMk/>
            <pc:sldMk cId="4160747729" sldId="281"/>
            <ac:picMk id="8" creationId="{52826C18-9BD6-A393-1D1B-85602FB4CE68}"/>
          </ac:picMkLst>
        </pc:picChg>
      </pc:sldChg>
      <pc:sldChg chg="modSp mod modAnim modNotesTx">
        <pc:chgData name="Mart Veliste" userId="783361c7-751d-4a2a-b559-6c70be6c33b0" providerId="ADAL" clId="{FC3F4E65-D95B-42BA-9580-168D210016A4}" dt="2023-01-05T14:16:26.965" v="1247"/>
        <pc:sldMkLst>
          <pc:docMk/>
          <pc:sldMk cId="3783668057" sldId="283"/>
        </pc:sldMkLst>
        <pc:spChg chg="mod">
          <ac:chgData name="Mart Veliste" userId="783361c7-751d-4a2a-b559-6c70be6c33b0" providerId="ADAL" clId="{FC3F4E65-D95B-42BA-9580-168D210016A4}" dt="2023-01-05T14:10:37.439" v="1229" actId="20577"/>
          <ac:spMkLst>
            <pc:docMk/>
            <pc:sldMk cId="3783668057" sldId="283"/>
            <ac:spMk id="2" creationId="{9F4ADD24-20B8-EE80-AEF1-DF4BCCBCFE31}"/>
          </ac:spMkLst>
        </pc:spChg>
      </pc:sldChg>
      <pc:sldChg chg="modSp mod ord modAnim modNotesTx">
        <pc:chgData name="Mart Veliste" userId="783361c7-751d-4a2a-b559-6c70be6c33b0" providerId="ADAL" clId="{FC3F4E65-D95B-42BA-9580-168D210016A4}" dt="2023-01-05T14:16:26.965" v="1247"/>
        <pc:sldMkLst>
          <pc:docMk/>
          <pc:sldMk cId="1187243704" sldId="284"/>
        </pc:sldMkLst>
        <pc:spChg chg="mod">
          <ac:chgData name="Mart Veliste" userId="783361c7-751d-4a2a-b559-6c70be6c33b0" providerId="ADAL" clId="{FC3F4E65-D95B-42BA-9580-168D210016A4}" dt="2023-01-05T13:20:47.431" v="748" actId="20577"/>
          <ac:spMkLst>
            <pc:docMk/>
            <pc:sldMk cId="1187243704" sldId="284"/>
            <ac:spMk id="2" creationId="{E5464FF1-8608-B9A0-D7DF-B312DEEDC6AD}"/>
          </ac:spMkLst>
        </pc:spChg>
      </pc:sldChg>
      <pc:sldChg chg="mod modShow">
        <pc:chgData name="Mart Veliste" userId="783361c7-751d-4a2a-b559-6c70be6c33b0" providerId="ADAL" clId="{FC3F4E65-D95B-42BA-9580-168D210016A4}" dt="2023-01-04T11:41:57.553" v="111" actId="729"/>
        <pc:sldMkLst>
          <pc:docMk/>
          <pc:sldMk cId="1427639634" sldId="285"/>
        </pc:sldMkLst>
      </pc:sldChg>
      <pc:sldChg chg="mod modShow">
        <pc:chgData name="Mart Veliste" userId="783361c7-751d-4a2a-b559-6c70be6c33b0" providerId="ADAL" clId="{FC3F4E65-D95B-42BA-9580-168D210016A4}" dt="2023-01-04T11:38:07.730" v="106" actId="729"/>
        <pc:sldMkLst>
          <pc:docMk/>
          <pc:sldMk cId="4218910627" sldId="286"/>
        </pc:sldMkLst>
      </pc:sldChg>
      <pc:sldChg chg="mod modAnim modShow">
        <pc:chgData name="Mart Veliste" userId="783361c7-751d-4a2a-b559-6c70be6c33b0" providerId="ADAL" clId="{FC3F4E65-D95B-42BA-9580-168D210016A4}" dt="2023-01-05T14:16:26.965" v="1247"/>
        <pc:sldMkLst>
          <pc:docMk/>
          <pc:sldMk cId="1806405231" sldId="287"/>
        </pc:sldMkLst>
      </pc:sldChg>
      <pc:sldChg chg="mod modShow">
        <pc:chgData name="Mart Veliste" userId="783361c7-751d-4a2a-b559-6c70be6c33b0" providerId="ADAL" clId="{FC3F4E65-D95B-42BA-9580-168D210016A4}" dt="2023-01-04T11:39:59.158" v="107" actId="729"/>
        <pc:sldMkLst>
          <pc:docMk/>
          <pc:sldMk cId="3514276905" sldId="289"/>
        </pc:sldMkLst>
      </pc:sldChg>
      <pc:sldChg chg="modAnim">
        <pc:chgData name="Mart Veliste" userId="783361c7-751d-4a2a-b559-6c70be6c33b0" providerId="ADAL" clId="{FC3F4E65-D95B-42BA-9580-168D210016A4}" dt="2023-01-05T14:16:26.965" v="1247"/>
        <pc:sldMkLst>
          <pc:docMk/>
          <pc:sldMk cId="553574185" sldId="290"/>
        </pc:sldMkLst>
      </pc:sldChg>
      <pc:sldChg chg="mod modAnim modShow">
        <pc:chgData name="Mart Veliste" userId="783361c7-751d-4a2a-b559-6c70be6c33b0" providerId="ADAL" clId="{FC3F4E65-D95B-42BA-9580-168D210016A4}" dt="2023-01-05T14:16:26.965" v="1247"/>
        <pc:sldMkLst>
          <pc:docMk/>
          <pc:sldMk cId="2983614393" sldId="291"/>
        </pc:sldMkLst>
      </pc:sldChg>
      <pc:sldChg chg="modSp modAnim modNotesTx">
        <pc:chgData name="Mart Veliste" userId="783361c7-751d-4a2a-b559-6c70be6c33b0" providerId="ADAL" clId="{FC3F4E65-D95B-42BA-9580-168D210016A4}" dt="2023-01-05T14:16:26.965" v="1247"/>
        <pc:sldMkLst>
          <pc:docMk/>
          <pc:sldMk cId="192822554" sldId="292"/>
        </pc:sldMkLst>
        <pc:spChg chg="mod">
          <ac:chgData name="Mart Veliste" userId="783361c7-751d-4a2a-b559-6c70be6c33b0" providerId="ADAL" clId="{FC3F4E65-D95B-42BA-9580-168D210016A4}" dt="2023-01-05T13:55:11.667" v="1228" actId="114"/>
          <ac:spMkLst>
            <pc:docMk/>
            <pc:sldMk cId="192822554" sldId="292"/>
            <ac:spMk id="2" creationId="{C42ECB6B-D25B-534A-2906-8D212D1ABD73}"/>
          </ac:spMkLst>
        </pc:spChg>
      </pc:sldChg>
      <pc:sldChg chg="modAnim">
        <pc:chgData name="Mart Veliste" userId="783361c7-751d-4a2a-b559-6c70be6c33b0" providerId="ADAL" clId="{FC3F4E65-D95B-42BA-9580-168D210016A4}" dt="2023-01-05T14:16:26.965" v="1247"/>
        <pc:sldMkLst>
          <pc:docMk/>
          <pc:sldMk cId="2808578020" sldId="293"/>
        </pc:sldMkLst>
      </pc:sldChg>
      <pc:sldChg chg="modAnim">
        <pc:chgData name="Mart Veliste" userId="783361c7-751d-4a2a-b559-6c70be6c33b0" providerId="ADAL" clId="{FC3F4E65-D95B-42BA-9580-168D210016A4}" dt="2023-01-05T14:16:26.965" v="1247"/>
        <pc:sldMkLst>
          <pc:docMk/>
          <pc:sldMk cId="3292658885" sldId="294"/>
        </pc:sldMkLst>
      </pc:sldChg>
      <pc:sldChg chg="addSp modSp add mod setFolMasterAnim modAnim">
        <pc:chgData name="Mart Veliste" userId="783361c7-751d-4a2a-b559-6c70be6c33b0" providerId="ADAL" clId="{FC3F4E65-D95B-42BA-9580-168D210016A4}" dt="2023-01-05T14:18:37.895" v="1249"/>
        <pc:sldMkLst>
          <pc:docMk/>
          <pc:sldMk cId="2172034330" sldId="295"/>
        </pc:sldMkLst>
        <pc:spChg chg="mod">
          <ac:chgData name="Mart Veliste" userId="783361c7-751d-4a2a-b559-6c70be6c33b0" providerId="ADAL" clId="{FC3F4E65-D95B-42BA-9580-168D210016A4}" dt="2023-01-04T11:43:06.711" v="247" actId="20577"/>
          <ac:spMkLst>
            <pc:docMk/>
            <pc:sldMk cId="2172034330" sldId="295"/>
            <ac:spMk id="2" creationId="{144AC434-3D08-458C-8FFC-41818B4DEC46}"/>
          </ac:spMkLst>
        </pc:spChg>
        <pc:spChg chg="mod">
          <ac:chgData name="Mart Veliste" userId="783361c7-751d-4a2a-b559-6c70be6c33b0" providerId="ADAL" clId="{FC3F4E65-D95B-42BA-9580-168D210016A4}" dt="2023-01-04T11:42:40.937" v="135" actId="20577"/>
          <ac:spMkLst>
            <pc:docMk/>
            <pc:sldMk cId="2172034330" sldId="295"/>
            <ac:spMk id="3" creationId="{FB33B40F-9808-E1F9-C686-A9053D5B35EF}"/>
          </ac:spMkLst>
        </pc:spChg>
        <pc:picChg chg="add mod">
          <ac:chgData name="Mart Veliste" userId="783361c7-751d-4a2a-b559-6c70be6c33b0" providerId="ADAL" clId="{FC3F4E65-D95B-42BA-9580-168D210016A4}" dt="2023-01-05T13:09:12.883" v="636" actId="1076"/>
          <ac:picMkLst>
            <pc:docMk/>
            <pc:sldMk cId="2172034330" sldId="295"/>
            <ac:picMk id="1026" creationId="{45F59F36-C58B-BB02-CDA2-7CC787F22B2E}"/>
          </ac:picMkLst>
        </pc:picChg>
      </pc:sldChg>
      <pc:sldChg chg="modSp add mod ord">
        <pc:chgData name="Mart Veliste" userId="783361c7-751d-4a2a-b559-6c70be6c33b0" providerId="ADAL" clId="{FC3F4E65-D95B-42BA-9580-168D210016A4}" dt="2023-01-04T14:15:30.751" v="599" actId="20577"/>
        <pc:sldMkLst>
          <pc:docMk/>
          <pc:sldMk cId="3457392170" sldId="296"/>
        </pc:sldMkLst>
        <pc:spChg chg="mod">
          <ac:chgData name="Mart Veliste" userId="783361c7-751d-4a2a-b559-6c70be6c33b0" providerId="ADAL" clId="{FC3F4E65-D95B-42BA-9580-168D210016A4}" dt="2023-01-04T14:15:30.751" v="599" actId="20577"/>
          <ac:spMkLst>
            <pc:docMk/>
            <pc:sldMk cId="3457392170" sldId="296"/>
            <ac:spMk id="3" creationId="{FB33B40F-9808-E1F9-C686-A9053D5B35EF}"/>
          </ac:spMkLst>
        </pc:spChg>
      </pc:sldChg>
      <pc:sldChg chg="modSp add mod modAnim addCm modNotesTx">
        <pc:chgData name="Mart Veliste" userId="783361c7-751d-4a2a-b559-6c70be6c33b0" providerId="ADAL" clId="{FC3F4E65-D95B-42BA-9580-168D210016A4}" dt="2023-01-05T14:16:26.965" v="1247"/>
        <pc:sldMkLst>
          <pc:docMk/>
          <pc:sldMk cId="2682360151" sldId="297"/>
        </pc:sldMkLst>
        <pc:spChg chg="mod">
          <ac:chgData name="Mart Veliste" userId="783361c7-751d-4a2a-b559-6c70be6c33b0" providerId="ADAL" clId="{FC3F4E65-D95B-42BA-9580-168D210016A4}" dt="2023-01-04T14:05:38.635" v="529" actId="5793"/>
          <ac:spMkLst>
            <pc:docMk/>
            <pc:sldMk cId="2682360151" sldId="297"/>
            <ac:spMk id="2" creationId="{144AC434-3D08-458C-8FFC-41818B4DEC46}"/>
          </ac:spMkLst>
        </pc:spChg>
      </pc:sldChg>
      <pc:sldChg chg="addSp delSp modSp new del mod modClrScheme chgLayout">
        <pc:chgData name="Mart Veliste" userId="783361c7-751d-4a2a-b559-6c70be6c33b0" providerId="ADAL" clId="{FC3F4E65-D95B-42BA-9580-168D210016A4}" dt="2023-01-04T14:43:53.833" v="633" actId="680"/>
        <pc:sldMkLst>
          <pc:docMk/>
          <pc:sldMk cId="228344969" sldId="298"/>
        </pc:sldMkLst>
        <pc:spChg chg="add del mod ord">
          <ac:chgData name="Mart Veliste" userId="783361c7-751d-4a2a-b559-6c70be6c33b0" providerId="ADAL" clId="{FC3F4E65-D95B-42BA-9580-168D210016A4}" dt="2023-01-04T14:43:53.203" v="632" actId="700"/>
          <ac:spMkLst>
            <pc:docMk/>
            <pc:sldMk cId="228344969" sldId="298"/>
            <ac:spMk id="2" creationId="{E6C916B5-6E1B-9BA8-1D76-6C44CEE5EA31}"/>
          </ac:spMkLst>
        </pc:spChg>
        <pc:spChg chg="add del mod ord">
          <ac:chgData name="Mart Veliste" userId="783361c7-751d-4a2a-b559-6c70be6c33b0" providerId="ADAL" clId="{FC3F4E65-D95B-42BA-9580-168D210016A4}" dt="2023-01-04T14:43:53.203" v="632" actId="700"/>
          <ac:spMkLst>
            <pc:docMk/>
            <pc:sldMk cId="228344969" sldId="298"/>
            <ac:spMk id="3" creationId="{7DF76951-9E07-82F0-48CA-AA583BFC0455}"/>
          </ac:spMkLst>
        </pc:spChg>
        <pc:spChg chg="add del mod ord">
          <ac:chgData name="Mart Veliste" userId="783361c7-751d-4a2a-b559-6c70be6c33b0" providerId="ADAL" clId="{FC3F4E65-D95B-42BA-9580-168D210016A4}" dt="2023-01-04T14:43:53.203" v="632" actId="700"/>
          <ac:spMkLst>
            <pc:docMk/>
            <pc:sldMk cId="228344969" sldId="298"/>
            <ac:spMk id="5" creationId="{0DFD75A3-0A99-2CEF-2B7B-28C44C59E0EE}"/>
          </ac:spMkLst>
        </pc:spChg>
        <pc:spChg chg="add del mod ord">
          <ac:chgData name="Mart Veliste" userId="783361c7-751d-4a2a-b559-6c70be6c33b0" providerId="ADAL" clId="{FC3F4E65-D95B-42BA-9580-168D210016A4}" dt="2023-01-04T14:43:53.203" v="632" actId="700"/>
          <ac:spMkLst>
            <pc:docMk/>
            <pc:sldMk cId="228344969" sldId="298"/>
            <ac:spMk id="6" creationId="{E01107DD-8851-C924-8D1D-EE782B22D02A}"/>
          </ac:spMkLst>
        </pc:spChg>
        <pc:spChg chg="add del mod ord">
          <ac:chgData name="Mart Veliste" userId="783361c7-751d-4a2a-b559-6c70be6c33b0" providerId="ADAL" clId="{FC3F4E65-D95B-42BA-9580-168D210016A4}" dt="2023-01-04T14:43:53.203" v="632" actId="700"/>
          <ac:spMkLst>
            <pc:docMk/>
            <pc:sldMk cId="228344969" sldId="298"/>
            <ac:spMk id="7" creationId="{1893EB85-23A0-4056-17A9-C98ADFE1BCC5}"/>
          </ac:spMkLst>
        </pc:spChg>
        <pc:picChg chg="add del mod">
          <ac:chgData name="Mart Veliste" userId="783361c7-751d-4a2a-b559-6c70be6c33b0" providerId="ADAL" clId="{FC3F4E65-D95B-42BA-9580-168D210016A4}" dt="2023-01-04T14:42:56.125" v="615"/>
          <ac:picMkLst>
            <pc:docMk/>
            <pc:sldMk cId="228344969" sldId="298"/>
            <ac:picMk id="4" creationId="{0F4B85E4-E261-D1B0-5C49-35617C915F83}"/>
          </ac:picMkLst>
        </pc:picChg>
      </pc:sldChg>
      <pc:sldMasterChg chg="modSldLayout">
        <pc:chgData name="Mart Veliste" userId="783361c7-751d-4a2a-b559-6c70be6c33b0" providerId="ADAL" clId="{FC3F4E65-D95B-42BA-9580-168D210016A4}" dt="2023-01-05T14:16:26.965" v="1247"/>
        <pc:sldMasterMkLst>
          <pc:docMk/>
          <pc:sldMasterMk cId="3278545258" sldId="2147483648"/>
        </pc:sldMasterMkLst>
        <pc:sldLayoutChg chg="modAnim">
          <pc:chgData name="Mart Veliste" userId="783361c7-751d-4a2a-b559-6c70be6c33b0" providerId="ADAL" clId="{FC3F4E65-D95B-42BA-9580-168D210016A4}" dt="2023-01-05T14:16:26.965" v="1247"/>
          <pc:sldLayoutMkLst>
            <pc:docMk/>
            <pc:sldMasterMk cId="3278545258" sldId="2147483648"/>
            <pc:sldLayoutMk cId="924541883" sldId="2147483650"/>
          </pc:sldLayoutMkLst>
        </pc:sldLayoutChg>
      </pc:sldMasterChg>
    </pc:docChg>
  </pc:docChgLst>
  <pc:docChgLst>
    <pc:chgData name="Mart Veliste" userId="783361c7-751d-4a2a-b559-6c70be6c33b0" providerId="ADAL" clId="{3016D5B4-2D40-4FA6-A012-E1180D35EF1E}"/>
    <pc:docChg chg="undo custSel addSld delSld modSld sldOrd">
      <pc:chgData name="Mart Veliste" userId="783361c7-751d-4a2a-b559-6c70be6c33b0" providerId="ADAL" clId="{3016D5B4-2D40-4FA6-A012-E1180D35EF1E}" dt="2022-12-02T06:44:20.411" v="2865" actId="1076"/>
      <pc:docMkLst>
        <pc:docMk/>
      </pc:docMkLst>
      <pc:sldChg chg="modSp mod modNotesTx">
        <pc:chgData name="Mart Veliste" userId="783361c7-751d-4a2a-b559-6c70be6c33b0" providerId="ADAL" clId="{3016D5B4-2D40-4FA6-A012-E1180D35EF1E}" dt="2022-12-01T18:05:42.330" v="2772" actId="20577"/>
        <pc:sldMkLst>
          <pc:docMk/>
          <pc:sldMk cId="1306711470" sldId="274"/>
        </pc:sldMkLst>
        <pc:spChg chg="mod">
          <ac:chgData name="Mart Veliste" userId="783361c7-751d-4a2a-b559-6c70be6c33b0" providerId="ADAL" clId="{3016D5B4-2D40-4FA6-A012-E1180D35EF1E}" dt="2022-12-01T18:05:42.330" v="2772" actId="20577"/>
          <ac:spMkLst>
            <pc:docMk/>
            <pc:sldMk cId="1306711470" sldId="274"/>
            <ac:spMk id="2" creationId="{C42ECB6B-D25B-534A-2906-8D212D1ABD73}"/>
          </ac:spMkLst>
        </pc:spChg>
        <pc:spChg chg="mod">
          <ac:chgData name="Mart Veliste" userId="783361c7-751d-4a2a-b559-6c70be6c33b0" providerId="ADAL" clId="{3016D5B4-2D40-4FA6-A012-E1180D35EF1E}" dt="2022-12-01T17:50:45.050" v="2471" actId="20577"/>
          <ac:spMkLst>
            <pc:docMk/>
            <pc:sldMk cId="1306711470" sldId="274"/>
            <ac:spMk id="3" creationId="{DAC9ACCD-5C00-03A5-7F9B-0BEC37DB83E0}"/>
          </ac:spMkLst>
        </pc:spChg>
      </pc:sldChg>
      <pc:sldChg chg="addSp delSp modSp mod modAnim">
        <pc:chgData name="Mart Veliste" userId="783361c7-751d-4a2a-b559-6c70be6c33b0" providerId="ADAL" clId="{3016D5B4-2D40-4FA6-A012-E1180D35EF1E}" dt="2022-12-02T06:44:20.411" v="2865" actId="1076"/>
        <pc:sldMkLst>
          <pc:docMk/>
          <pc:sldMk cId="4160747729" sldId="281"/>
        </pc:sldMkLst>
        <pc:spChg chg="del">
          <ac:chgData name="Mart Veliste" userId="783361c7-751d-4a2a-b559-6c70be6c33b0" providerId="ADAL" clId="{3016D5B4-2D40-4FA6-A012-E1180D35EF1E}" dt="2022-12-01T18:09:52.214" v="2797" actId="21"/>
          <ac:spMkLst>
            <pc:docMk/>
            <pc:sldMk cId="4160747729" sldId="281"/>
            <ac:spMk id="2" creationId="{9E3124A5-D23A-DCC4-19D0-1BB2D5FAA200}"/>
          </ac:spMkLst>
        </pc:spChg>
        <pc:spChg chg="add mod">
          <ac:chgData name="Mart Veliste" userId="783361c7-751d-4a2a-b559-6c70be6c33b0" providerId="ADAL" clId="{3016D5B4-2D40-4FA6-A012-E1180D35EF1E}" dt="2022-12-01T18:09:49.347" v="2796" actId="1076"/>
          <ac:spMkLst>
            <pc:docMk/>
            <pc:sldMk cId="4160747729" sldId="281"/>
            <ac:spMk id="4" creationId="{360DAD76-568D-E1D2-612A-00978A315A18}"/>
          </ac:spMkLst>
        </pc:spChg>
        <pc:spChg chg="add mod">
          <ac:chgData name="Mart Veliste" userId="783361c7-751d-4a2a-b559-6c70be6c33b0" providerId="ADAL" clId="{3016D5B4-2D40-4FA6-A012-E1180D35EF1E}" dt="2022-12-02T06:44:10.902" v="2862" actId="14100"/>
          <ac:spMkLst>
            <pc:docMk/>
            <pc:sldMk cId="4160747729" sldId="281"/>
            <ac:spMk id="6" creationId="{68119A22-761A-FE87-0F89-1BC89672D607}"/>
          </ac:spMkLst>
        </pc:spChg>
        <pc:spChg chg="add del mod">
          <ac:chgData name="Mart Veliste" userId="783361c7-751d-4a2a-b559-6c70be6c33b0" providerId="ADAL" clId="{3016D5B4-2D40-4FA6-A012-E1180D35EF1E}" dt="2022-12-01T18:15:45.638" v="2821" actId="931"/>
          <ac:spMkLst>
            <pc:docMk/>
            <pc:sldMk cId="4160747729" sldId="281"/>
            <ac:spMk id="6" creationId="{BE9A33CA-8942-0F6F-36F1-304C87242F84}"/>
          </ac:spMkLst>
        </pc:spChg>
        <pc:spChg chg="add del mod">
          <ac:chgData name="Mart Veliste" userId="783361c7-751d-4a2a-b559-6c70be6c33b0" providerId="ADAL" clId="{3016D5B4-2D40-4FA6-A012-E1180D35EF1E}" dt="2022-12-01T18:16:32.623" v="2824" actId="931"/>
          <ac:spMkLst>
            <pc:docMk/>
            <pc:sldMk cId="4160747729" sldId="281"/>
            <ac:spMk id="12" creationId="{D4EA403E-2D22-9415-0141-D579EB4F8E1A}"/>
          </ac:spMkLst>
        </pc:spChg>
        <pc:picChg chg="mod">
          <ac:chgData name="Mart Veliste" userId="783361c7-751d-4a2a-b559-6c70be6c33b0" providerId="ADAL" clId="{3016D5B4-2D40-4FA6-A012-E1180D35EF1E}" dt="2022-12-02T06:44:20.411" v="2865" actId="1076"/>
          <ac:picMkLst>
            <pc:docMk/>
            <pc:sldMk cId="4160747729" sldId="281"/>
            <ac:picMk id="8" creationId="{52826C18-9BD6-A393-1D1B-85602FB4CE68}"/>
          </ac:picMkLst>
        </pc:picChg>
        <pc:picChg chg="add del mod">
          <ac:chgData name="Mart Veliste" userId="783361c7-751d-4a2a-b559-6c70be6c33b0" providerId="ADAL" clId="{3016D5B4-2D40-4FA6-A012-E1180D35EF1E}" dt="2022-12-01T18:15:50.543" v="2823" actId="21"/>
          <ac:picMkLst>
            <pc:docMk/>
            <pc:sldMk cId="4160747729" sldId="281"/>
            <ac:picMk id="8" creationId="{B12F2A48-3D12-7CE0-3777-AAA4EE54079B}"/>
          </ac:picMkLst>
        </pc:picChg>
        <pc:picChg chg="add del mod">
          <ac:chgData name="Mart Veliste" userId="783361c7-751d-4a2a-b559-6c70be6c33b0" providerId="ADAL" clId="{3016D5B4-2D40-4FA6-A012-E1180D35EF1E}" dt="2022-12-01T18:15:50.543" v="2823" actId="21"/>
          <ac:picMkLst>
            <pc:docMk/>
            <pc:sldMk cId="4160747729" sldId="281"/>
            <ac:picMk id="10" creationId="{40E1732A-CE88-E8B9-5A29-68F9B0457049}"/>
          </ac:picMkLst>
        </pc:picChg>
        <pc:picChg chg="add del mod">
          <ac:chgData name="Mart Veliste" userId="783361c7-751d-4a2a-b559-6c70be6c33b0" providerId="ADAL" clId="{3016D5B4-2D40-4FA6-A012-E1180D35EF1E}" dt="2022-12-01T18:28:04.293" v="2858" actId="21"/>
          <ac:picMkLst>
            <pc:docMk/>
            <pc:sldMk cId="4160747729" sldId="281"/>
            <ac:picMk id="14" creationId="{F1EFEA11-1A67-452A-1665-76F391D2FF3C}"/>
          </ac:picMkLst>
        </pc:picChg>
        <pc:picChg chg="add del mod">
          <ac:chgData name="Mart Veliste" userId="783361c7-751d-4a2a-b559-6c70be6c33b0" providerId="ADAL" clId="{3016D5B4-2D40-4FA6-A012-E1180D35EF1E}" dt="2022-12-01T18:27:06.984" v="2855" actId="478"/>
          <ac:picMkLst>
            <pc:docMk/>
            <pc:sldMk cId="4160747729" sldId="281"/>
            <ac:picMk id="15" creationId="{963028D0-5F61-0DDD-0E0F-027643BB5440}"/>
          </ac:picMkLst>
        </pc:picChg>
        <pc:picChg chg="add del mod">
          <ac:chgData name="Mart Veliste" userId="783361c7-751d-4a2a-b559-6c70be6c33b0" providerId="ADAL" clId="{3016D5B4-2D40-4FA6-A012-E1180D35EF1E}" dt="2022-12-01T18:28:13.343" v="2860" actId="21"/>
          <ac:picMkLst>
            <pc:docMk/>
            <pc:sldMk cId="4160747729" sldId="281"/>
            <ac:picMk id="17" creationId="{9035580F-4581-8B74-213C-FBD32E38DCF7}"/>
          </ac:picMkLst>
        </pc:picChg>
        <pc:picChg chg="add del mod">
          <ac:chgData name="Mart Veliste" userId="783361c7-751d-4a2a-b559-6c70be6c33b0" providerId="ADAL" clId="{3016D5B4-2D40-4FA6-A012-E1180D35EF1E}" dt="2022-12-01T18:28:00.951" v="2857" actId="21"/>
          <ac:picMkLst>
            <pc:docMk/>
            <pc:sldMk cId="4160747729" sldId="281"/>
            <ac:picMk id="19" creationId="{33041FE6-5C66-9F4E-9AAF-8C7B69F1A17F}"/>
          </ac:picMkLst>
        </pc:picChg>
      </pc:sldChg>
      <pc:sldChg chg="addSp delSp modSp mod modAnim">
        <pc:chgData name="Mart Veliste" userId="783361c7-751d-4a2a-b559-6c70be6c33b0" providerId="ADAL" clId="{3016D5B4-2D40-4FA6-A012-E1180D35EF1E}" dt="2022-12-01T18:23:14.398" v="2852" actId="14100"/>
        <pc:sldMkLst>
          <pc:docMk/>
          <pc:sldMk cId="1427639634" sldId="285"/>
        </pc:sldMkLst>
        <pc:spChg chg="del mod">
          <ac:chgData name="Mart Veliste" userId="783361c7-751d-4a2a-b559-6c70be6c33b0" providerId="ADAL" clId="{3016D5B4-2D40-4FA6-A012-E1180D35EF1E}" dt="2022-12-01T18:20:24.755" v="2840" actId="931"/>
          <ac:spMkLst>
            <pc:docMk/>
            <pc:sldMk cId="1427639634" sldId="285"/>
            <ac:spMk id="2" creationId="{741F8DB6-E06A-739E-24CE-28AE4A6F217C}"/>
          </ac:spMkLst>
        </pc:spChg>
        <pc:spChg chg="add mod">
          <ac:chgData name="Mart Veliste" userId="783361c7-751d-4a2a-b559-6c70be6c33b0" providerId="ADAL" clId="{3016D5B4-2D40-4FA6-A012-E1180D35EF1E}" dt="2022-12-01T18:13:34.736" v="2815"/>
          <ac:spMkLst>
            <pc:docMk/>
            <pc:sldMk cId="1427639634" sldId="285"/>
            <ac:spMk id="4" creationId="{6752F7F3-9FBB-37B9-7C77-ABA355484DBA}"/>
          </ac:spMkLst>
        </pc:spChg>
        <pc:spChg chg="add mod">
          <ac:chgData name="Mart Veliste" userId="783361c7-751d-4a2a-b559-6c70be6c33b0" providerId="ADAL" clId="{3016D5B4-2D40-4FA6-A012-E1180D35EF1E}" dt="2022-12-01T18:22:56.019" v="2848" actId="21"/>
          <ac:spMkLst>
            <pc:docMk/>
            <pc:sldMk cId="1427639634" sldId="285"/>
            <ac:spMk id="8" creationId="{B195FB49-DE9E-0B05-CFEB-587CAA75D2EA}"/>
          </ac:spMkLst>
        </pc:spChg>
        <pc:picChg chg="add mod">
          <ac:chgData name="Mart Veliste" userId="783361c7-751d-4a2a-b559-6c70be6c33b0" providerId="ADAL" clId="{3016D5B4-2D40-4FA6-A012-E1180D35EF1E}" dt="2022-12-01T18:23:14.398" v="2852" actId="14100"/>
          <ac:picMkLst>
            <pc:docMk/>
            <pc:sldMk cId="1427639634" sldId="285"/>
            <ac:picMk id="5" creationId="{5F971E8A-3BFA-D3B1-30BB-C6F63B1CE9AA}"/>
          </ac:picMkLst>
        </pc:picChg>
        <pc:picChg chg="add del mod">
          <ac:chgData name="Mart Veliste" userId="783361c7-751d-4a2a-b559-6c70be6c33b0" providerId="ADAL" clId="{3016D5B4-2D40-4FA6-A012-E1180D35EF1E}" dt="2022-12-01T18:22:56.019" v="2848" actId="21"/>
          <ac:picMkLst>
            <pc:docMk/>
            <pc:sldMk cId="1427639634" sldId="285"/>
            <ac:picMk id="6" creationId="{7666E7AA-8108-C523-546C-92D70A42B366}"/>
          </ac:picMkLst>
        </pc:picChg>
      </pc:sldChg>
      <pc:sldChg chg="addSp delSp modSp mod addAnim delAnim modAnim">
        <pc:chgData name="Mart Veliste" userId="783361c7-751d-4a2a-b559-6c70be6c33b0" providerId="ADAL" clId="{3016D5B4-2D40-4FA6-A012-E1180D35EF1E}" dt="2022-12-01T18:24:05.740" v="2854" actId="1076"/>
        <pc:sldMkLst>
          <pc:docMk/>
          <pc:sldMk cId="4218910627" sldId="286"/>
        </pc:sldMkLst>
        <pc:spChg chg="del mod">
          <ac:chgData name="Mart Veliste" userId="783361c7-751d-4a2a-b559-6c70be6c33b0" providerId="ADAL" clId="{3016D5B4-2D40-4FA6-A012-E1180D35EF1E}" dt="2022-12-01T18:22:09.508" v="2843" actId="931"/>
          <ac:spMkLst>
            <pc:docMk/>
            <pc:sldMk cId="4218910627" sldId="286"/>
            <ac:spMk id="2" creationId="{0B9F74F7-2032-3B51-1702-32D226013932}"/>
          </ac:spMkLst>
        </pc:spChg>
        <pc:spChg chg="add del mod">
          <ac:chgData name="Mart Veliste" userId="783361c7-751d-4a2a-b559-6c70be6c33b0" providerId="ADAL" clId="{3016D5B4-2D40-4FA6-A012-E1180D35EF1E}" dt="2022-12-01T18:20:55.125" v="2842" actId="1076"/>
          <ac:spMkLst>
            <pc:docMk/>
            <pc:sldMk cId="4218910627" sldId="286"/>
            <ac:spMk id="4" creationId="{D8CBEBD5-3227-3844-0989-19D5638DC191}"/>
          </ac:spMkLst>
        </pc:spChg>
        <pc:spChg chg="add del mod">
          <ac:chgData name="Mart Veliste" userId="783361c7-751d-4a2a-b559-6c70be6c33b0" providerId="ADAL" clId="{3016D5B4-2D40-4FA6-A012-E1180D35EF1E}" dt="2022-12-01T18:24:02.181" v="2853" actId="931"/>
          <ac:spMkLst>
            <pc:docMk/>
            <pc:sldMk cId="4218910627" sldId="286"/>
            <ac:spMk id="8" creationId="{AB937FE4-CF52-8A98-0CE6-7328F362E645}"/>
          </ac:spMkLst>
        </pc:spChg>
        <pc:picChg chg="add del mod">
          <ac:chgData name="Mart Veliste" userId="783361c7-751d-4a2a-b559-6c70be6c33b0" providerId="ADAL" clId="{3016D5B4-2D40-4FA6-A012-E1180D35EF1E}" dt="2022-12-01T18:22:12.549" v="2844" actId="21"/>
          <ac:picMkLst>
            <pc:docMk/>
            <pc:sldMk cId="4218910627" sldId="286"/>
            <ac:picMk id="6" creationId="{F3CBD1F8-BE38-00AA-D49C-A2BFA96918E6}"/>
          </ac:picMkLst>
        </pc:picChg>
        <pc:picChg chg="add mod">
          <ac:chgData name="Mart Veliste" userId="783361c7-751d-4a2a-b559-6c70be6c33b0" providerId="ADAL" clId="{3016D5B4-2D40-4FA6-A012-E1180D35EF1E}" dt="2022-12-01T18:24:05.740" v="2854" actId="1076"/>
          <ac:picMkLst>
            <pc:docMk/>
            <pc:sldMk cId="4218910627" sldId="286"/>
            <ac:picMk id="10" creationId="{8D2D259E-A729-2CD3-C522-DE80BE88E20E}"/>
          </ac:picMkLst>
        </pc:picChg>
      </pc:sldChg>
      <pc:sldChg chg="del">
        <pc:chgData name="Mart Veliste" userId="783361c7-751d-4a2a-b559-6c70be6c33b0" providerId="ADAL" clId="{3016D5B4-2D40-4FA6-A012-E1180D35EF1E}" dt="2022-12-01T16:40:03.214" v="601" actId="2696"/>
        <pc:sldMkLst>
          <pc:docMk/>
          <pc:sldMk cId="4063732867" sldId="288"/>
        </pc:sldMkLst>
      </pc:sldChg>
      <pc:sldChg chg="addSp delSp modSp mod modAnim">
        <pc:chgData name="Mart Veliste" userId="783361c7-751d-4a2a-b559-6c70be6c33b0" providerId="ADAL" clId="{3016D5B4-2D40-4FA6-A012-E1180D35EF1E}" dt="2022-12-01T18:18:40.435" v="2838" actId="1076"/>
        <pc:sldMkLst>
          <pc:docMk/>
          <pc:sldMk cId="3514276905" sldId="289"/>
        </pc:sldMkLst>
        <pc:spChg chg="del mod">
          <ac:chgData name="Mart Veliste" userId="783361c7-751d-4a2a-b559-6c70be6c33b0" providerId="ADAL" clId="{3016D5B4-2D40-4FA6-A012-E1180D35EF1E}" dt="2022-12-01T18:18:08.014" v="2829" actId="931"/>
          <ac:spMkLst>
            <pc:docMk/>
            <pc:sldMk cId="3514276905" sldId="289"/>
            <ac:spMk id="2" creationId="{F7D0CD59-0396-EC4E-C820-E4CC0D63F69A}"/>
          </ac:spMkLst>
        </pc:spChg>
        <pc:spChg chg="add mod">
          <ac:chgData name="Mart Veliste" userId="783361c7-751d-4a2a-b559-6c70be6c33b0" providerId="ADAL" clId="{3016D5B4-2D40-4FA6-A012-E1180D35EF1E}" dt="2022-12-01T18:18:40.435" v="2838" actId="1076"/>
          <ac:spMkLst>
            <pc:docMk/>
            <pc:sldMk cId="3514276905" sldId="289"/>
            <ac:spMk id="4" creationId="{0749B5A2-6C7E-EAAC-6D11-27A06A2958C4}"/>
          </ac:spMkLst>
        </pc:spChg>
        <pc:spChg chg="add mod">
          <ac:chgData name="Mart Veliste" userId="783361c7-751d-4a2a-b559-6c70be6c33b0" providerId="ADAL" clId="{3016D5B4-2D40-4FA6-A012-E1180D35EF1E}" dt="2022-12-01T18:18:38.403" v="2837" actId="14100"/>
          <ac:spMkLst>
            <pc:docMk/>
            <pc:sldMk cId="3514276905" sldId="289"/>
            <ac:spMk id="8" creationId="{97AD1C36-EBB0-188F-0BBD-795B5668FEC3}"/>
          </ac:spMkLst>
        </pc:spChg>
        <pc:picChg chg="add del mod">
          <ac:chgData name="Mart Veliste" userId="783361c7-751d-4a2a-b559-6c70be6c33b0" providerId="ADAL" clId="{3016D5B4-2D40-4FA6-A012-E1180D35EF1E}" dt="2022-12-01T18:18:09.928" v="2830" actId="21"/>
          <ac:picMkLst>
            <pc:docMk/>
            <pc:sldMk cId="3514276905" sldId="289"/>
            <ac:picMk id="6" creationId="{71D4C7E2-8DC8-2783-B1EF-4FF0F15E070E}"/>
          </ac:picMkLst>
        </pc:picChg>
        <pc:picChg chg="add mod">
          <ac:chgData name="Mart Veliste" userId="783361c7-751d-4a2a-b559-6c70be6c33b0" providerId="ADAL" clId="{3016D5B4-2D40-4FA6-A012-E1180D35EF1E}" dt="2022-12-01T18:18:29.668" v="2835" actId="1076"/>
          <ac:picMkLst>
            <pc:docMk/>
            <pc:sldMk cId="3514276905" sldId="289"/>
            <ac:picMk id="9" creationId="{0A95603E-BD6E-D02A-D659-9730ED25E319}"/>
          </ac:picMkLst>
        </pc:picChg>
        <pc:picChg chg="add del mod">
          <ac:chgData name="Mart Veliste" userId="783361c7-751d-4a2a-b559-6c70be6c33b0" providerId="ADAL" clId="{3016D5B4-2D40-4FA6-A012-E1180D35EF1E}" dt="2022-12-01T18:16:50.933" v="2828" actId="21"/>
          <ac:picMkLst>
            <pc:docMk/>
            <pc:sldMk cId="3514276905" sldId="289"/>
            <ac:picMk id="1026" creationId="{CE0C4DB5-114C-9665-7EE2-77ACB3C85890}"/>
          </ac:picMkLst>
        </pc:picChg>
      </pc:sldChg>
      <pc:sldChg chg="addSp delSp modSp add mod ord modNotesTx">
        <pc:chgData name="Mart Veliste" userId="783361c7-751d-4a2a-b559-6c70be6c33b0" providerId="ADAL" clId="{3016D5B4-2D40-4FA6-A012-E1180D35EF1E}" dt="2022-12-01T18:19:28.664" v="2839" actId="21"/>
        <pc:sldMkLst>
          <pc:docMk/>
          <pc:sldMk cId="553574185" sldId="290"/>
        </pc:sldMkLst>
        <pc:spChg chg="mod">
          <ac:chgData name="Mart Veliste" userId="783361c7-751d-4a2a-b559-6c70be6c33b0" providerId="ADAL" clId="{3016D5B4-2D40-4FA6-A012-E1180D35EF1E}" dt="2022-12-01T16:39:22.643" v="600" actId="20577"/>
          <ac:spMkLst>
            <pc:docMk/>
            <pc:sldMk cId="553574185" sldId="290"/>
            <ac:spMk id="2" creationId="{C42ECB6B-D25B-534A-2906-8D212D1ABD73}"/>
          </ac:spMkLst>
        </pc:spChg>
        <pc:spChg chg="mod">
          <ac:chgData name="Mart Veliste" userId="783361c7-751d-4a2a-b559-6c70be6c33b0" providerId="ADAL" clId="{3016D5B4-2D40-4FA6-A012-E1180D35EF1E}" dt="2022-12-01T16:26:06.690" v="135" actId="20577"/>
          <ac:spMkLst>
            <pc:docMk/>
            <pc:sldMk cId="553574185" sldId="290"/>
            <ac:spMk id="3" creationId="{DAC9ACCD-5C00-03A5-7F9B-0BEC37DB83E0}"/>
          </ac:spMkLst>
        </pc:spChg>
        <pc:picChg chg="add del mod">
          <ac:chgData name="Mart Veliste" userId="783361c7-751d-4a2a-b559-6c70be6c33b0" providerId="ADAL" clId="{3016D5B4-2D40-4FA6-A012-E1180D35EF1E}" dt="2022-12-01T16:37:24.695" v="534"/>
          <ac:picMkLst>
            <pc:docMk/>
            <pc:sldMk cId="553574185" sldId="290"/>
            <ac:picMk id="1026" creationId="{6F25879E-8402-9AF9-9AFB-28450860F504}"/>
          </ac:picMkLst>
        </pc:picChg>
        <pc:picChg chg="add del mod">
          <ac:chgData name="Mart Veliste" userId="783361c7-751d-4a2a-b559-6c70be6c33b0" providerId="ADAL" clId="{3016D5B4-2D40-4FA6-A012-E1180D35EF1E}" dt="2022-12-01T18:19:28.664" v="2839" actId="21"/>
          <ac:picMkLst>
            <pc:docMk/>
            <pc:sldMk cId="553574185" sldId="290"/>
            <ac:picMk id="1028" creationId="{A1B8419D-B370-5E2F-4FB4-B7CFB7D48346}"/>
          </ac:picMkLst>
        </pc:picChg>
      </pc:sldChg>
      <pc:sldChg chg="modSp add mod modNotesTx">
        <pc:chgData name="Mart Veliste" userId="783361c7-751d-4a2a-b559-6c70be6c33b0" providerId="ADAL" clId="{3016D5B4-2D40-4FA6-A012-E1180D35EF1E}" dt="2022-12-01T17:50:27.972" v="2413"/>
        <pc:sldMkLst>
          <pc:docMk/>
          <pc:sldMk cId="2983614393" sldId="291"/>
        </pc:sldMkLst>
        <pc:spChg chg="mod">
          <ac:chgData name="Mart Veliste" userId="783361c7-751d-4a2a-b559-6c70be6c33b0" providerId="ADAL" clId="{3016D5B4-2D40-4FA6-A012-E1180D35EF1E}" dt="2022-12-01T17:50:11.295" v="2411"/>
          <ac:spMkLst>
            <pc:docMk/>
            <pc:sldMk cId="2983614393" sldId="291"/>
            <ac:spMk id="2" creationId="{C42ECB6B-D25B-534A-2906-8D212D1ABD73}"/>
          </ac:spMkLst>
        </pc:spChg>
        <pc:spChg chg="mod">
          <ac:chgData name="Mart Veliste" userId="783361c7-751d-4a2a-b559-6c70be6c33b0" providerId="ADAL" clId="{3016D5B4-2D40-4FA6-A012-E1180D35EF1E}" dt="2022-12-01T17:45:11.692" v="2029" actId="27636"/>
          <ac:spMkLst>
            <pc:docMk/>
            <pc:sldMk cId="2983614393" sldId="291"/>
            <ac:spMk id="3" creationId="{DAC9ACCD-5C00-03A5-7F9B-0BEC37DB83E0}"/>
          </ac:spMkLst>
        </pc:spChg>
      </pc:sldChg>
      <pc:sldChg chg="modSp add mod modNotesTx">
        <pc:chgData name="Mart Veliste" userId="783361c7-751d-4a2a-b559-6c70be6c33b0" providerId="ADAL" clId="{3016D5B4-2D40-4FA6-A012-E1180D35EF1E}" dt="2022-12-01T17:43:22.908" v="1994" actId="20577"/>
        <pc:sldMkLst>
          <pc:docMk/>
          <pc:sldMk cId="192822554" sldId="292"/>
        </pc:sldMkLst>
        <pc:spChg chg="mod">
          <ac:chgData name="Mart Veliste" userId="783361c7-751d-4a2a-b559-6c70be6c33b0" providerId="ADAL" clId="{3016D5B4-2D40-4FA6-A012-E1180D35EF1E}" dt="2022-12-01T17:43:22.908" v="1994" actId="20577"/>
          <ac:spMkLst>
            <pc:docMk/>
            <pc:sldMk cId="192822554" sldId="292"/>
            <ac:spMk id="2" creationId="{C42ECB6B-D25B-534A-2906-8D212D1ABD73}"/>
          </ac:spMkLst>
        </pc:spChg>
        <pc:spChg chg="mod">
          <ac:chgData name="Mart Veliste" userId="783361c7-751d-4a2a-b559-6c70be6c33b0" providerId="ADAL" clId="{3016D5B4-2D40-4FA6-A012-E1180D35EF1E}" dt="2022-12-01T17:35:45.557" v="1578" actId="20577"/>
          <ac:spMkLst>
            <pc:docMk/>
            <pc:sldMk cId="192822554" sldId="292"/>
            <ac:spMk id="3" creationId="{DAC9ACCD-5C00-03A5-7F9B-0BEC37DB83E0}"/>
          </ac:spMkLst>
        </pc:spChg>
      </pc:sldChg>
      <pc:sldChg chg="modSp add mod modNotesTx">
        <pc:chgData name="Mart Veliste" userId="783361c7-751d-4a2a-b559-6c70be6c33b0" providerId="ADAL" clId="{3016D5B4-2D40-4FA6-A012-E1180D35EF1E}" dt="2022-12-01T17:35:56.999" v="1591" actId="20577"/>
        <pc:sldMkLst>
          <pc:docMk/>
          <pc:sldMk cId="2808578020" sldId="293"/>
        </pc:sldMkLst>
        <pc:spChg chg="mod">
          <ac:chgData name="Mart Veliste" userId="783361c7-751d-4a2a-b559-6c70be6c33b0" providerId="ADAL" clId="{3016D5B4-2D40-4FA6-A012-E1180D35EF1E}" dt="2022-12-01T17:32:39.926" v="1495" actId="20577"/>
          <ac:spMkLst>
            <pc:docMk/>
            <pc:sldMk cId="2808578020" sldId="293"/>
            <ac:spMk id="2" creationId="{C42ECB6B-D25B-534A-2906-8D212D1ABD73}"/>
          </ac:spMkLst>
        </pc:spChg>
        <pc:spChg chg="mod">
          <ac:chgData name="Mart Veliste" userId="783361c7-751d-4a2a-b559-6c70be6c33b0" providerId="ADAL" clId="{3016D5B4-2D40-4FA6-A012-E1180D35EF1E}" dt="2022-12-01T17:35:56.999" v="1591" actId="20577"/>
          <ac:spMkLst>
            <pc:docMk/>
            <pc:sldMk cId="2808578020" sldId="293"/>
            <ac:spMk id="3" creationId="{DAC9ACCD-5C00-03A5-7F9B-0BEC37DB83E0}"/>
          </ac:spMkLst>
        </pc:spChg>
      </pc:sldChg>
      <pc:sldChg chg="modSp add mod modNotesTx">
        <pc:chgData name="Mart Veliste" userId="783361c7-751d-4a2a-b559-6c70be6c33b0" providerId="ADAL" clId="{3016D5B4-2D40-4FA6-A012-E1180D35EF1E}" dt="2022-12-01T17:36:07.926" v="1613" actId="20577"/>
        <pc:sldMkLst>
          <pc:docMk/>
          <pc:sldMk cId="3292658885" sldId="294"/>
        </pc:sldMkLst>
        <pc:spChg chg="mod">
          <ac:chgData name="Mart Veliste" userId="783361c7-751d-4a2a-b559-6c70be6c33b0" providerId="ADAL" clId="{3016D5B4-2D40-4FA6-A012-E1180D35EF1E}" dt="2022-12-01T17:22:43.423" v="1070" actId="20577"/>
          <ac:spMkLst>
            <pc:docMk/>
            <pc:sldMk cId="3292658885" sldId="294"/>
            <ac:spMk id="2" creationId="{C42ECB6B-D25B-534A-2906-8D212D1ABD73}"/>
          </ac:spMkLst>
        </pc:spChg>
        <pc:spChg chg="mod">
          <ac:chgData name="Mart Veliste" userId="783361c7-751d-4a2a-b559-6c70be6c33b0" providerId="ADAL" clId="{3016D5B4-2D40-4FA6-A012-E1180D35EF1E}" dt="2022-12-01T17:36:07.926" v="1613" actId="20577"/>
          <ac:spMkLst>
            <pc:docMk/>
            <pc:sldMk cId="3292658885" sldId="294"/>
            <ac:spMk id="3" creationId="{DAC9ACCD-5C00-03A5-7F9B-0BEC37DB83E0}"/>
          </ac:spMkLst>
        </pc:spChg>
      </pc:sldChg>
    </pc:docChg>
  </pc:docChgLst>
  <pc:docChgLst>
    <pc:chgData name="Kats Kivistik" userId="ca908dfa-c779-417f-950f-0b379e661914" providerId="ADAL" clId="{D1D67AAC-182B-4CF3-ACE7-B4938FF98C81}"/>
    <pc:docChg chg="undo custSel addSld delSld modSld sldOrd">
      <pc:chgData name="Kats Kivistik" userId="ca908dfa-c779-417f-950f-0b379e661914" providerId="ADAL" clId="{D1D67AAC-182B-4CF3-ACE7-B4938FF98C81}" dt="2022-12-02T07:52:02.654" v="3013" actId="20577"/>
      <pc:docMkLst>
        <pc:docMk/>
      </pc:docMkLst>
      <pc:sldChg chg="modSp mod">
        <pc:chgData name="Kats Kivistik" userId="ca908dfa-c779-417f-950f-0b379e661914" providerId="ADAL" clId="{D1D67AAC-182B-4CF3-ACE7-B4938FF98C81}" dt="2022-12-02T07:52:02.654" v="3013" actId="20577"/>
        <pc:sldMkLst>
          <pc:docMk/>
          <pc:sldMk cId="4150525416" sldId="258"/>
        </pc:sldMkLst>
        <pc:spChg chg="mod">
          <ac:chgData name="Kats Kivistik" userId="ca908dfa-c779-417f-950f-0b379e661914" providerId="ADAL" clId="{D1D67AAC-182B-4CF3-ACE7-B4938FF98C81}" dt="2022-12-02T07:52:02.654" v="3013" actId="20577"/>
          <ac:spMkLst>
            <pc:docMk/>
            <pc:sldMk cId="4150525416" sldId="258"/>
            <ac:spMk id="4" creationId="{AC62988B-6A20-344A-B5A6-ED2B5D010F59}"/>
          </ac:spMkLst>
        </pc:spChg>
      </pc:sldChg>
      <pc:sldChg chg="modSp mod">
        <pc:chgData name="Kats Kivistik" userId="ca908dfa-c779-417f-950f-0b379e661914" providerId="ADAL" clId="{D1D67AAC-182B-4CF3-ACE7-B4938FF98C81}" dt="2022-12-01T18:46:08.045" v="2630" actId="20577"/>
        <pc:sldMkLst>
          <pc:docMk/>
          <pc:sldMk cId="104499022" sldId="259"/>
        </pc:sldMkLst>
        <pc:spChg chg="mod">
          <ac:chgData name="Kats Kivistik" userId="ca908dfa-c779-417f-950f-0b379e661914" providerId="ADAL" clId="{D1D67AAC-182B-4CF3-ACE7-B4938FF98C81}" dt="2022-12-01T18:46:08.045" v="2630" actId="20577"/>
          <ac:spMkLst>
            <pc:docMk/>
            <pc:sldMk cId="104499022" sldId="259"/>
            <ac:spMk id="5" creationId="{0BF8F490-B5F2-9242-B943-9CB45282D832}"/>
          </ac:spMkLst>
        </pc:spChg>
      </pc:sldChg>
      <pc:sldChg chg="del">
        <pc:chgData name="Kats Kivistik" userId="ca908dfa-c779-417f-950f-0b379e661914" providerId="ADAL" clId="{D1D67AAC-182B-4CF3-ACE7-B4938FF98C81}" dt="2022-12-01T14:29:04.722" v="988" actId="47"/>
        <pc:sldMkLst>
          <pc:docMk/>
          <pc:sldMk cId="1929618854" sldId="270"/>
        </pc:sldMkLst>
      </pc:sldChg>
      <pc:sldChg chg="modSp mod">
        <pc:chgData name="Kats Kivistik" userId="ca908dfa-c779-417f-950f-0b379e661914" providerId="ADAL" clId="{D1D67AAC-182B-4CF3-ACE7-B4938FF98C81}" dt="2022-12-01T19:55:13.638" v="2960" actId="20577"/>
        <pc:sldMkLst>
          <pc:docMk/>
          <pc:sldMk cId="3341033971" sldId="271"/>
        </pc:sldMkLst>
        <pc:spChg chg="mod">
          <ac:chgData name="Kats Kivistik" userId="ca908dfa-c779-417f-950f-0b379e661914" providerId="ADAL" clId="{D1D67AAC-182B-4CF3-ACE7-B4938FF98C81}" dt="2022-12-01T19:55:13.638" v="2960" actId="20577"/>
          <ac:spMkLst>
            <pc:docMk/>
            <pc:sldMk cId="3341033971" sldId="271"/>
            <ac:spMk id="2" creationId="{B991504B-6B7A-D6B8-E6B3-42ABB82A73C9}"/>
          </ac:spMkLst>
        </pc:spChg>
      </pc:sldChg>
      <pc:sldChg chg="modSp del mod">
        <pc:chgData name="Kats Kivistik" userId="ca908dfa-c779-417f-950f-0b379e661914" providerId="ADAL" clId="{D1D67AAC-182B-4CF3-ACE7-B4938FF98C81}" dt="2022-12-01T14:14:49.888" v="802" actId="2696"/>
        <pc:sldMkLst>
          <pc:docMk/>
          <pc:sldMk cId="2628382042" sldId="272"/>
        </pc:sldMkLst>
        <pc:spChg chg="mod">
          <ac:chgData name="Kats Kivistik" userId="ca908dfa-c779-417f-950f-0b379e661914" providerId="ADAL" clId="{D1D67AAC-182B-4CF3-ACE7-B4938FF98C81}" dt="2022-12-01T14:03:09.396" v="617" actId="21"/>
          <ac:spMkLst>
            <pc:docMk/>
            <pc:sldMk cId="2628382042" sldId="272"/>
            <ac:spMk id="2" creationId="{7E3EDF1F-4472-99D7-665D-709FF3441475}"/>
          </ac:spMkLst>
        </pc:spChg>
      </pc:sldChg>
      <pc:sldChg chg="del ord">
        <pc:chgData name="Kats Kivistik" userId="ca908dfa-c779-417f-950f-0b379e661914" providerId="ADAL" clId="{D1D67AAC-182B-4CF3-ACE7-B4938FF98C81}" dt="2022-12-01T14:28:55.425" v="986" actId="47"/>
        <pc:sldMkLst>
          <pc:docMk/>
          <pc:sldMk cId="256852786" sldId="273"/>
        </pc:sldMkLst>
      </pc:sldChg>
      <pc:sldChg chg="modSp mod">
        <pc:chgData name="Kats Kivistik" userId="ca908dfa-c779-417f-950f-0b379e661914" providerId="ADAL" clId="{D1D67AAC-182B-4CF3-ACE7-B4938FF98C81}" dt="2022-12-01T18:49:45.852" v="2752" actId="20577"/>
        <pc:sldMkLst>
          <pc:docMk/>
          <pc:sldMk cId="1306711470" sldId="274"/>
        </pc:sldMkLst>
        <pc:spChg chg="mod">
          <ac:chgData name="Kats Kivistik" userId="ca908dfa-c779-417f-950f-0b379e661914" providerId="ADAL" clId="{D1D67AAC-182B-4CF3-ACE7-B4938FF98C81}" dt="2022-12-01T18:49:45.852" v="2752" actId="20577"/>
          <ac:spMkLst>
            <pc:docMk/>
            <pc:sldMk cId="1306711470" sldId="274"/>
            <ac:spMk id="2" creationId="{C42ECB6B-D25B-534A-2906-8D212D1ABD73}"/>
          </ac:spMkLst>
        </pc:spChg>
      </pc:sldChg>
      <pc:sldChg chg="modSp del mod">
        <pc:chgData name="Kats Kivistik" userId="ca908dfa-c779-417f-950f-0b379e661914" providerId="ADAL" clId="{D1D67AAC-182B-4CF3-ACE7-B4938FF98C81}" dt="2022-12-01T15:55:21.219" v="1602" actId="2696"/>
        <pc:sldMkLst>
          <pc:docMk/>
          <pc:sldMk cId="2597153091" sldId="275"/>
        </pc:sldMkLst>
        <pc:spChg chg="mod">
          <ac:chgData name="Kats Kivistik" userId="ca908dfa-c779-417f-950f-0b379e661914" providerId="ADAL" clId="{D1D67AAC-182B-4CF3-ACE7-B4938FF98C81}" dt="2022-12-01T15:16:22.721" v="1059" actId="21"/>
          <ac:spMkLst>
            <pc:docMk/>
            <pc:sldMk cId="2597153091" sldId="275"/>
            <ac:spMk id="2" creationId="{F3EF8E12-6265-BA35-92E5-E0CC69706074}"/>
          </ac:spMkLst>
        </pc:spChg>
      </pc:sldChg>
      <pc:sldChg chg="modSp del mod">
        <pc:chgData name="Kats Kivistik" userId="ca908dfa-c779-417f-950f-0b379e661914" providerId="ADAL" clId="{D1D67AAC-182B-4CF3-ACE7-B4938FF98C81}" dt="2022-12-01T14:14:55.301" v="803" actId="2696"/>
        <pc:sldMkLst>
          <pc:docMk/>
          <pc:sldMk cId="4290387976" sldId="276"/>
        </pc:sldMkLst>
        <pc:spChg chg="mod">
          <ac:chgData name="Kats Kivistik" userId="ca908dfa-c779-417f-950f-0b379e661914" providerId="ADAL" clId="{D1D67AAC-182B-4CF3-ACE7-B4938FF98C81}" dt="2022-12-01T14:02:07.529" v="586" actId="21"/>
          <ac:spMkLst>
            <pc:docMk/>
            <pc:sldMk cId="4290387976" sldId="276"/>
            <ac:spMk id="2" creationId="{7C67AD52-100C-259D-7552-BCFA3F4AACC3}"/>
          </ac:spMkLst>
        </pc:spChg>
      </pc:sldChg>
      <pc:sldChg chg="modSp mod">
        <pc:chgData name="Kats Kivistik" userId="ca908dfa-c779-417f-950f-0b379e661914" providerId="ADAL" clId="{D1D67AAC-182B-4CF3-ACE7-B4938FF98C81}" dt="2022-12-01T18:24:51.608" v="2599" actId="20577"/>
        <pc:sldMkLst>
          <pc:docMk/>
          <pc:sldMk cId="2439037756" sldId="277"/>
        </pc:sldMkLst>
        <pc:spChg chg="mod">
          <ac:chgData name="Kats Kivistik" userId="ca908dfa-c779-417f-950f-0b379e661914" providerId="ADAL" clId="{D1D67AAC-182B-4CF3-ACE7-B4938FF98C81}" dt="2022-12-01T18:10:31.662" v="2587" actId="790"/>
          <ac:spMkLst>
            <pc:docMk/>
            <pc:sldMk cId="2439037756" sldId="277"/>
            <ac:spMk id="2" creationId="{82C504C1-C8B4-808C-6A44-6BEFA3559A83}"/>
          </ac:spMkLst>
        </pc:spChg>
        <pc:spChg chg="mod">
          <ac:chgData name="Kats Kivistik" userId="ca908dfa-c779-417f-950f-0b379e661914" providerId="ADAL" clId="{D1D67AAC-182B-4CF3-ACE7-B4938FF98C81}" dt="2022-12-01T18:24:51.608" v="2599" actId="20577"/>
          <ac:spMkLst>
            <pc:docMk/>
            <pc:sldMk cId="2439037756" sldId="277"/>
            <ac:spMk id="3" creationId="{CA02D821-48D9-695C-F20F-FFDCFD5398CC}"/>
          </ac:spMkLst>
        </pc:spChg>
      </pc:sldChg>
      <pc:sldChg chg="del">
        <pc:chgData name="Kats Kivistik" userId="ca908dfa-c779-417f-950f-0b379e661914" providerId="ADAL" clId="{D1D67AAC-182B-4CF3-ACE7-B4938FF98C81}" dt="2022-12-01T14:15:02.007" v="804" actId="2696"/>
        <pc:sldMkLst>
          <pc:docMk/>
          <pc:sldMk cId="1915951834" sldId="278"/>
        </pc:sldMkLst>
      </pc:sldChg>
      <pc:sldChg chg="modSp mod">
        <pc:chgData name="Kats Kivistik" userId="ca908dfa-c779-417f-950f-0b379e661914" providerId="ADAL" clId="{D1D67AAC-182B-4CF3-ACE7-B4938FF98C81}" dt="2022-12-02T07:51:20.975" v="3011" actId="20577"/>
        <pc:sldMkLst>
          <pc:docMk/>
          <pc:sldMk cId="1747594398" sldId="279"/>
        </pc:sldMkLst>
        <pc:spChg chg="mod">
          <ac:chgData name="Kats Kivistik" userId="ca908dfa-c779-417f-950f-0b379e661914" providerId="ADAL" clId="{D1D67AAC-182B-4CF3-ACE7-B4938FF98C81}" dt="2022-12-02T07:51:20.975" v="3011" actId="20577"/>
          <ac:spMkLst>
            <pc:docMk/>
            <pc:sldMk cId="1747594398" sldId="279"/>
            <ac:spMk id="2" creationId="{144AC434-3D08-458C-8FFC-41818B4DEC46}"/>
          </ac:spMkLst>
        </pc:spChg>
      </pc:sldChg>
      <pc:sldChg chg="modSp mod">
        <pc:chgData name="Kats Kivistik" userId="ca908dfa-c779-417f-950f-0b379e661914" providerId="ADAL" clId="{D1D67AAC-182B-4CF3-ACE7-B4938FF98C81}" dt="2022-12-01T18:58:39.449" v="2894" actId="20577"/>
        <pc:sldMkLst>
          <pc:docMk/>
          <pc:sldMk cId="2435215328" sldId="280"/>
        </pc:sldMkLst>
        <pc:spChg chg="mod">
          <ac:chgData name="Kats Kivistik" userId="ca908dfa-c779-417f-950f-0b379e661914" providerId="ADAL" clId="{D1D67AAC-182B-4CF3-ACE7-B4938FF98C81}" dt="2022-12-01T18:58:39.449" v="2894" actId="20577"/>
          <ac:spMkLst>
            <pc:docMk/>
            <pc:sldMk cId="2435215328" sldId="280"/>
            <ac:spMk id="2" creationId="{A74EB559-088B-D552-2140-F33BC4C076DE}"/>
          </ac:spMkLst>
        </pc:spChg>
      </pc:sldChg>
      <pc:sldChg chg="addSp delSp modSp new mod">
        <pc:chgData name="Kats Kivistik" userId="ca908dfa-c779-417f-950f-0b379e661914" providerId="ADAL" clId="{D1D67AAC-182B-4CF3-ACE7-B4938FF98C81}" dt="2022-12-01T18:29:57.927" v="2615" actId="1076"/>
        <pc:sldMkLst>
          <pc:docMk/>
          <pc:sldMk cId="4160747729" sldId="281"/>
        </pc:sldMkLst>
        <pc:spChg chg="mod">
          <ac:chgData name="Kats Kivistik" userId="ca908dfa-c779-417f-950f-0b379e661914" providerId="ADAL" clId="{D1D67AAC-182B-4CF3-ACE7-B4938FF98C81}" dt="2022-12-01T15:56:03.510" v="1606" actId="20577"/>
          <ac:spMkLst>
            <pc:docMk/>
            <pc:sldMk cId="4160747729" sldId="281"/>
            <ac:spMk id="2" creationId="{9E3124A5-D23A-DCC4-19D0-1BB2D5FAA200}"/>
          </ac:spMkLst>
        </pc:spChg>
        <pc:spChg chg="mod">
          <ac:chgData name="Kats Kivistik" userId="ca908dfa-c779-417f-950f-0b379e661914" providerId="ADAL" clId="{D1D67AAC-182B-4CF3-ACE7-B4938FF98C81}" dt="2022-12-01T14:04:16.118" v="701" actId="20577"/>
          <ac:spMkLst>
            <pc:docMk/>
            <pc:sldMk cId="4160747729" sldId="281"/>
            <ac:spMk id="3" creationId="{E64DF456-A434-5843-9753-705ABCEC21D0}"/>
          </ac:spMkLst>
        </pc:spChg>
        <pc:spChg chg="mod">
          <ac:chgData name="Kats Kivistik" userId="ca908dfa-c779-417f-950f-0b379e661914" providerId="ADAL" clId="{D1D67AAC-182B-4CF3-ACE7-B4938FF98C81}" dt="2022-12-01T18:29:57.927" v="2615" actId="1076"/>
          <ac:spMkLst>
            <pc:docMk/>
            <pc:sldMk cId="4160747729" sldId="281"/>
            <ac:spMk id="4" creationId="{360DAD76-568D-E1D2-612A-00978A315A18}"/>
          </ac:spMkLst>
        </pc:spChg>
        <pc:spChg chg="mod">
          <ac:chgData name="Kats Kivistik" userId="ca908dfa-c779-417f-950f-0b379e661914" providerId="ADAL" clId="{D1D67AAC-182B-4CF3-ACE7-B4938FF98C81}" dt="2022-12-01T18:29:48.422" v="2614" actId="14100"/>
          <ac:spMkLst>
            <pc:docMk/>
            <pc:sldMk cId="4160747729" sldId="281"/>
            <ac:spMk id="6" creationId="{68119A22-761A-FE87-0F89-1BC89672D607}"/>
          </ac:spMkLst>
        </pc:spChg>
        <pc:picChg chg="add del mod">
          <ac:chgData name="Kats Kivistik" userId="ca908dfa-c779-417f-950f-0b379e661914" providerId="ADAL" clId="{D1D67AAC-182B-4CF3-ACE7-B4938FF98C81}" dt="2022-12-01T18:29:43.202" v="2613" actId="478"/>
          <ac:picMkLst>
            <pc:docMk/>
            <pc:sldMk cId="4160747729" sldId="281"/>
            <ac:picMk id="5" creationId="{CC9A72AE-5A79-637E-1AA3-DA03AED1D3A1}"/>
          </ac:picMkLst>
        </pc:picChg>
        <pc:picChg chg="add mod">
          <ac:chgData name="Kats Kivistik" userId="ca908dfa-c779-417f-950f-0b379e661914" providerId="ADAL" clId="{D1D67AAC-182B-4CF3-ACE7-B4938FF98C81}" dt="2022-12-01T18:28:26.884" v="2610" actId="1076"/>
          <ac:picMkLst>
            <pc:docMk/>
            <pc:sldMk cId="4160747729" sldId="281"/>
            <ac:picMk id="8" creationId="{52826C18-9BD6-A393-1D1B-85602FB4CE68}"/>
          </ac:picMkLst>
        </pc:picChg>
        <pc:picChg chg="mod">
          <ac:chgData name="Kats Kivistik" userId="ca908dfa-c779-417f-950f-0b379e661914" providerId="ADAL" clId="{D1D67AAC-182B-4CF3-ACE7-B4938FF98C81}" dt="2022-12-01T18:27:56.836" v="2606" actId="1076"/>
          <ac:picMkLst>
            <pc:docMk/>
            <pc:sldMk cId="4160747729" sldId="281"/>
            <ac:picMk id="17" creationId="{9035580F-4581-8B74-213C-FBD32E38DCF7}"/>
          </ac:picMkLst>
        </pc:picChg>
      </pc:sldChg>
      <pc:sldChg chg="modSp new del mod">
        <pc:chgData name="Kats Kivistik" userId="ca908dfa-c779-417f-950f-0b379e661914" providerId="ADAL" clId="{D1D67AAC-182B-4CF3-ACE7-B4938FF98C81}" dt="2022-12-01T14:29:02.681" v="987" actId="47"/>
        <pc:sldMkLst>
          <pc:docMk/>
          <pc:sldMk cId="1864290984" sldId="282"/>
        </pc:sldMkLst>
        <pc:spChg chg="mod">
          <ac:chgData name="Kats Kivistik" userId="ca908dfa-c779-417f-950f-0b379e661914" providerId="ADAL" clId="{D1D67AAC-182B-4CF3-ACE7-B4938FF98C81}" dt="2022-12-01T14:28:27.962" v="983" actId="20577"/>
          <ac:spMkLst>
            <pc:docMk/>
            <pc:sldMk cId="1864290984" sldId="282"/>
            <ac:spMk id="3" creationId="{C9D13263-D121-89E2-252C-DBADA61FEEBE}"/>
          </ac:spMkLst>
        </pc:spChg>
      </pc:sldChg>
      <pc:sldChg chg="modSp new mod">
        <pc:chgData name="Kats Kivistik" userId="ca908dfa-c779-417f-950f-0b379e661914" providerId="ADAL" clId="{D1D67AAC-182B-4CF3-ACE7-B4938FF98C81}" dt="2022-12-01T19:56:02.793" v="2984" actId="20577"/>
        <pc:sldMkLst>
          <pc:docMk/>
          <pc:sldMk cId="3783668057" sldId="283"/>
        </pc:sldMkLst>
        <pc:spChg chg="mod">
          <ac:chgData name="Kats Kivistik" userId="ca908dfa-c779-417f-950f-0b379e661914" providerId="ADAL" clId="{D1D67AAC-182B-4CF3-ACE7-B4938FF98C81}" dt="2022-12-01T19:56:02.793" v="2984" actId="20577"/>
          <ac:spMkLst>
            <pc:docMk/>
            <pc:sldMk cId="3783668057" sldId="283"/>
            <ac:spMk id="2" creationId="{9F4ADD24-20B8-EE80-AEF1-DF4BCCBCFE31}"/>
          </ac:spMkLst>
        </pc:spChg>
      </pc:sldChg>
      <pc:sldChg chg="modSp new mod">
        <pc:chgData name="Kats Kivistik" userId="ca908dfa-c779-417f-950f-0b379e661914" providerId="ADAL" clId="{D1D67AAC-182B-4CF3-ACE7-B4938FF98C81}" dt="2022-12-01T18:59:54.451" v="2900" actId="20577"/>
        <pc:sldMkLst>
          <pc:docMk/>
          <pc:sldMk cId="1187243704" sldId="284"/>
        </pc:sldMkLst>
        <pc:spChg chg="mod">
          <ac:chgData name="Kats Kivistik" userId="ca908dfa-c779-417f-950f-0b379e661914" providerId="ADAL" clId="{D1D67AAC-182B-4CF3-ACE7-B4938FF98C81}" dt="2022-12-01T18:59:54.451" v="2900" actId="20577"/>
          <ac:spMkLst>
            <pc:docMk/>
            <pc:sldMk cId="1187243704" sldId="284"/>
            <ac:spMk id="2" creationId="{E5464FF1-8608-B9A0-D7DF-B312DEEDC6AD}"/>
          </ac:spMkLst>
        </pc:spChg>
      </pc:sldChg>
      <pc:sldChg chg="addSp delSp modSp new mod">
        <pc:chgData name="Kats Kivistik" userId="ca908dfa-c779-417f-950f-0b379e661914" providerId="ADAL" clId="{D1D67AAC-182B-4CF3-ACE7-B4938FF98C81}" dt="2022-12-01T18:24:38.608" v="2598" actId="20577"/>
        <pc:sldMkLst>
          <pc:docMk/>
          <pc:sldMk cId="1427639634" sldId="285"/>
        </pc:sldMkLst>
        <pc:spChg chg="mod">
          <ac:chgData name="Kats Kivistik" userId="ca908dfa-c779-417f-950f-0b379e661914" providerId="ADAL" clId="{D1D67AAC-182B-4CF3-ACE7-B4938FF98C81}" dt="2022-12-01T14:18:17.575" v="875" actId="790"/>
          <ac:spMkLst>
            <pc:docMk/>
            <pc:sldMk cId="1427639634" sldId="285"/>
            <ac:spMk id="2" creationId="{741F8DB6-E06A-739E-24CE-28AE4A6F217C}"/>
          </ac:spMkLst>
        </pc:spChg>
        <pc:spChg chg="mod">
          <ac:chgData name="Kats Kivistik" userId="ca908dfa-c779-417f-950f-0b379e661914" providerId="ADAL" clId="{D1D67AAC-182B-4CF3-ACE7-B4938FF98C81}" dt="2022-12-01T13:58:44.270" v="413" actId="20577"/>
          <ac:spMkLst>
            <pc:docMk/>
            <pc:sldMk cId="1427639634" sldId="285"/>
            <ac:spMk id="3" creationId="{99C96E75-348C-7691-78A1-7AF92B57F155}"/>
          </ac:spMkLst>
        </pc:spChg>
        <pc:spChg chg="mod">
          <ac:chgData name="Kats Kivistik" userId="ca908dfa-c779-417f-950f-0b379e661914" providerId="ADAL" clId="{D1D67AAC-182B-4CF3-ACE7-B4938FF98C81}" dt="2022-12-01T18:24:38.608" v="2598" actId="20577"/>
          <ac:spMkLst>
            <pc:docMk/>
            <pc:sldMk cId="1427639634" sldId="285"/>
            <ac:spMk id="4" creationId="{6752F7F3-9FBB-37B9-7C77-ABA355484DBA}"/>
          </ac:spMkLst>
        </pc:spChg>
        <pc:spChg chg="mod">
          <ac:chgData name="Kats Kivistik" userId="ca908dfa-c779-417f-950f-0b379e661914" providerId="ADAL" clId="{D1D67AAC-182B-4CF3-ACE7-B4938FF98C81}" dt="2022-12-01T18:24:16.060" v="2595" actId="14100"/>
          <ac:spMkLst>
            <pc:docMk/>
            <pc:sldMk cId="1427639634" sldId="285"/>
            <ac:spMk id="8" creationId="{B195FB49-DE9E-0B05-CFEB-587CAA75D2EA}"/>
          </ac:spMkLst>
        </pc:spChg>
        <pc:picChg chg="mod">
          <ac:chgData name="Kats Kivistik" userId="ca908dfa-c779-417f-950f-0b379e661914" providerId="ADAL" clId="{D1D67AAC-182B-4CF3-ACE7-B4938FF98C81}" dt="2022-12-01T18:24:24.865" v="2597" actId="1076"/>
          <ac:picMkLst>
            <pc:docMk/>
            <pc:sldMk cId="1427639634" sldId="285"/>
            <ac:picMk id="5" creationId="{5F971E8A-3BFA-D3B1-30BB-C6F63B1CE9AA}"/>
          </ac:picMkLst>
        </pc:picChg>
        <pc:picChg chg="add del mod">
          <ac:chgData name="Kats Kivistik" userId="ca908dfa-c779-417f-950f-0b379e661914" providerId="ADAL" clId="{D1D67AAC-182B-4CF3-ACE7-B4938FF98C81}" dt="2022-12-01T18:20:35.016" v="2589" actId="21"/>
          <ac:picMkLst>
            <pc:docMk/>
            <pc:sldMk cId="1427639634" sldId="285"/>
            <ac:picMk id="7" creationId="{D1F6F8D2-D512-C408-1ED7-622105301F1D}"/>
          </ac:picMkLst>
        </pc:picChg>
      </pc:sldChg>
      <pc:sldChg chg="modSp new mod">
        <pc:chgData name="Kats Kivistik" userId="ca908dfa-c779-417f-950f-0b379e661914" providerId="ADAL" clId="{D1D67AAC-182B-4CF3-ACE7-B4938FF98C81}" dt="2022-12-01T19:01:02.760" v="2902" actId="20577"/>
        <pc:sldMkLst>
          <pc:docMk/>
          <pc:sldMk cId="4218910627" sldId="286"/>
        </pc:sldMkLst>
        <pc:spChg chg="mod">
          <ac:chgData name="Kats Kivistik" userId="ca908dfa-c779-417f-950f-0b379e661914" providerId="ADAL" clId="{D1D67AAC-182B-4CF3-ACE7-B4938FF98C81}" dt="2022-12-01T16:00:09.368" v="1812" actId="15"/>
          <ac:spMkLst>
            <pc:docMk/>
            <pc:sldMk cId="4218910627" sldId="286"/>
            <ac:spMk id="2" creationId="{0B9F74F7-2032-3B51-1702-32D226013932}"/>
          </ac:spMkLst>
        </pc:spChg>
        <pc:spChg chg="mod">
          <ac:chgData name="Kats Kivistik" userId="ca908dfa-c779-417f-950f-0b379e661914" providerId="ADAL" clId="{D1D67AAC-182B-4CF3-ACE7-B4938FF98C81}" dt="2022-12-01T14:04:39.918" v="719" actId="20577"/>
          <ac:spMkLst>
            <pc:docMk/>
            <pc:sldMk cId="4218910627" sldId="286"/>
            <ac:spMk id="3" creationId="{AE78B3C7-4221-5CC4-AACA-FC087BAA18F5}"/>
          </ac:spMkLst>
        </pc:spChg>
        <pc:spChg chg="mod">
          <ac:chgData name="Kats Kivistik" userId="ca908dfa-c779-417f-950f-0b379e661914" providerId="ADAL" clId="{D1D67AAC-182B-4CF3-ACE7-B4938FF98C81}" dt="2022-12-01T19:01:02.760" v="2902" actId="20577"/>
          <ac:spMkLst>
            <pc:docMk/>
            <pc:sldMk cId="4218910627" sldId="286"/>
            <ac:spMk id="4" creationId="{D8CBEBD5-3227-3844-0989-19D5638DC191}"/>
          </ac:spMkLst>
        </pc:spChg>
        <pc:picChg chg="mod">
          <ac:chgData name="Kats Kivistik" userId="ca908dfa-c779-417f-950f-0b379e661914" providerId="ADAL" clId="{D1D67AAC-182B-4CF3-ACE7-B4938FF98C81}" dt="2022-12-01T18:25:35.343" v="2601" actId="1076"/>
          <ac:picMkLst>
            <pc:docMk/>
            <pc:sldMk cId="4218910627" sldId="286"/>
            <ac:picMk id="10" creationId="{8D2D259E-A729-2CD3-C522-DE80BE88E20E}"/>
          </ac:picMkLst>
        </pc:picChg>
      </pc:sldChg>
      <pc:sldChg chg="modSp mod">
        <pc:chgData name="Kats Kivistik" userId="ca908dfa-c779-417f-950f-0b379e661914" providerId="ADAL" clId="{D1D67AAC-182B-4CF3-ACE7-B4938FF98C81}" dt="2022-12-01T18:59:36.980" v="2897" actId="20577"/>
        <pc:sldMkLst>
          <pc:docMk/>
          <pc:sldMk cId="1806405231" sldId="287"/>
        </pc:sldMkLst>
        <pc:spChg chg="mod">
          <ac:chgData name="Kats Kivistik" userId="ca908dfa-c779-417f-950f-0b379e661914" providerId="ADAL" clId="{D1D67AAC-182B-4CF3-ACE7-B4938FF98C81}" dt="2022-12-01T18:59:36.980" v="2897" actId="20577"/>
          <ac:spMkLst>
            <pc:docMk/>
            <pc:sldMk cId="1806405231" sldId="287"/>
            <ac:spMk id="2" creationId="{5D4336F4-C084-BA3E-B4D9-D2ACC454FB6D}"/>
          </ac:spMkLst>
        </pc:spChg>
      </pc:sldChg>
      <pc:sldChg chg="modSp add mod">
        <pc:chgData name="Kats Kivistik" userId="ca908dfa-c779-417f-950f-0b379e661914" providerId="ADAL" clId="{D1D67AAC-182B-4CF3-ACE7-B4938FF98C81}" dt="2022-12-01T14:30:31.963" v="1014" actId="20577"/>
        <pc:sldMkLst>
          <pc:docMk/>
          <pc:sldMk cId="4063732867" sldId="288"/>
        </pc:sldMkLst>
        <pc:spChg chg="mod">
          <ac:chgData name="Kats Kivistik" userId="ca908dfa-c779-417f-950f-0b379e661914" providerId="ADAL" clId="{D1D67AAC-182B-4CF3-ACE7-B4938FF98C81}" dt="2022-12-01T14:30:31.963" v="1014" actId="20577"/>
          <ac:spMkLst>
            <pc:docMk/>
            <pc:sldMk cId="4063732867" sldId="288"/>
            <ac:spMk id="3" creationId="{8EB79933-0114-FAB5-E2A0-DDA0CAAD8B4D}"/>
          </ac:spMkLst>
        </pc:spChg>
      </pc:sldChg>
      <pc:sldChg chg="modSp new mod">
        <pc:chgData name="Kats Kivistik" userId="ca908dfa-c779-417f-950f-0b379e661914" providerId="ADAL" clId="{D1D67AAC-182B-4CF3-ACE7-B4938FF98C81}" dt="2022-12-01T18:23:45.707" v="2592" actId="1076"/>
        <pc:sldMkLst>
          <pc:docMk/>
          <pc:sldMk cId="3514276905" sldId="289"/>
        </pc:sldMkLst>
        <pc:spChg chg="mod">
          <ac:chgData name="Kats Kivistik" userId="ca908dfa-c779-417f-950f-0b379e661914" providerId="ADAL" clId="{D1D67AAC-182B-4CF3-ACE7-B4938FF98C81}" dt="2022-12-01T15:55:04.893" v="1601" actId="790"/>
          <ac:spMkLst>
            <pc:docMk/>
            <pc:sldMk cId="3514276905" sldId="289"/>
            <ac:spMk id="2" creationId="{F7D0CD59-0396-EC4E-C820-E4CC0D63F69A}"/>
          </ac:spMkLst>
        </pc:spChg>
        <pc:spChg chg="mod">
          <ac:chgData name="Kats Kivistik" userId="ca908dfa-c779-417f-950f-0b379e661914" providerId="ADAL" clId="{D1D67AAC-182B-4CF3-ACE7-B4938FF98C81}" dt="2022-12-01T14:30:40.963" v="1034" actId="20577"/>
          <ac:spMkLst>
            <pc:docMk/>
            <pc:sldMk cId="3514276905" sldId="289"/>
            <ac:spMk id="3" creationId="{AA4F1204-2CD3-ED8E-6249-E3B768315846}"/>
          </ac:spMkLst>
        </pc:spChg>
        <pc:spChg chg="mod">
          <ac:chgData name="Kats Kivistik" userId="ca908dfa-c779-417f-950f-0b379e661914" providerId="ADAL" clId="{D1D67AAC-182B-4CF3-ACE7-B4938FF98C81}" dt="2022-12-01T18:23:45.707" v="2592" actId="1076"/>
          <ac:spMkLst>
            <pc:docMk/>
            <pc:sldMk cId="3514276905" sldId="289"/>
            <ac:spMk id="4" creationId="{0749B5A2-6C7E-EAAC-6D11-27A06A2958C4}"/>
          </ac:spMkLst>
        </pc:spChg>
        <pc:picChg chg="mod">
          <ac:chgData name="Kats Kivistik" userId="ca908dfa-c779-417f-950f-0b379e661914" providerId="ADAL" clId="{D1D67AAC-182B-4CF3-ACE7-B4938FF98C81}" dt="2022-12-01T18:23:38.856" v="2591" actId="1076"/>
          <ac:picMkLst>
            <pc:docMk/>
            <pc:sldMk cId="3514276905" sldId="289"/>
            <ac:picMk id="9" creationId="{0A95603E-BD6E-D02A-D659-9730ED25E319}"/>
          </ac:picMkLst>
        </pc:picChg>
      </pc:sldChg>
      <pc:sldChg chg="modSp mod">
        <pc:chgData name="Kats Kivistik" userId="ca908dfa-c779-417f-950f-0b379e661914" providerId="ADAL" clId="{D1D67AAC-182B-4CF3-ACE7-B4938FF98C81}" dt="2022-12-01T19:01:26.394" v="2903" actId="790"/>
        <pc:sldMkLst>
          <pc:docMk/>
          <pc:sldMk cId="553574185" sldId="290"/>
        </pc:sldMkLst>
        <pc:spChg chg="mod">
          <ac:chgData name="Kats Kivistik" userId="ca908dfa-c779-417f-950f-0b379e661914" providerId="ADAL" clId="{D1D67AAC-182B-4CF3-ACE7-B4938FF98C81}" dt="2022-12-01T19:01:26.394" v="2903" actId="790"/>
          <ac:spMkLst>
            <pc:docMk/>
            <pc:sldMk cId="553574185" sldId="290"/>
            <ac:spMk id="2" creationId="{C42ECB6B-D25B-534A-2906-8D212D1ABD73}"/>
          </ac:spMkLst>
        </pc:spChg>
      </pc:sldChg>
      <pc:sldChg chg="modSp mod">
        <pc:chgData name="Kats Kivistik" userId="ca908dfa-c779-417f-950f-0b379e661914" providerId="ADAL" clId="{D1D67AAC-182B-4CF3-ACE7-B4938FF98C81}" dt="2022-12-01T18:51:09.714" v="2784" actId="20577"/>
        <pc:sldMkLst>
          <pc:docMk/>
          <pc:sldMk cId="2983614393" sldId="291"/>
        </pc:sldMkLst>
        <pc:spChg chg="mod">
          <ac:chgData name="Kats Kivistik" userId="ca908dfa-c779-417f-950f-0b379e661914" providerId="ADAL" clId="{D1D67AAC-182B-4CF3-ACE7-B4938FF98C81}" dt="2022-12-01T18:50:58.977" v="2774" actId="20577"/>
          <ac:spMkLst>
            <pc:docMk/>
            <pc:sldMk cId="2983614393" sldId="291"/>
            <ac:spMk id="2" creationId="{C42ECB6B-D25B-534A-2906-8D212D1ABD73}"/>
          </ac:spMkLst>
        </pc:spChg>
        <pc:spChg chg="mod">
          <ac:chgData name="Kats Kivistik" userId="ca908dfa-c779-417f-950f-0b379e661914" providerId="ADAL" clId="{D1D67AAC-182B-4CF3-ACE7-B4938FF98C81}" dt="2022-12-01T18:51:09.714" v="2784" actId="20577"/>
          <ac:spMkLst>
            <pc:docMk/>
            <pc:sldMk cId="2983614393" sldId="291"/>
            <ac:spMk id="3" creationId="{DAC9ACCD-5C00-03A5-7F9B-0BEC37DB83E0}"/>
          </ac:spMkLst>
        </pc:spChg>
      </pc:sldChg>
      <pc:sldChg chg="modSp mod">
        <pc:chgData name="Kats Kivistik" userId="ca908dfa-c779-417f-950f-0b379e661914" providerId="ADAL" clId="{D1D67AAC-182B-4CF3-ACE7-B4938FF98C81}" dt="2022-12-01T18:57:16.555" v="2872" actId="20577"/>
        <pc:sldMkLst>
          <pc:docMk/>
          <pc:sldMk cId="192822554" sldId="292"/>
        </pc:sldMkLst>
        <pc:spChg chg="mod">
          <ac:chgData name="Kats Kivistik" userId="ca908dfa-c779-417f-950f-0b379e661914" providerId="ADAL" clId="{D1D67AAC-182B-4CF3-ACE7-B4938FF98C81}" dt="2022-12-01T18:57:16.555" v="2872" actId="20577"/>
          <ac:spMkLst>
            <pc:docMk/>
            <pc:sldMk cId="192822554" sldId="292"/>
            <ac:spMk id="2" creationId="{C42ECB6B-D25B-534A-2906-8D212D1ABD73}"/>
          </ac:spMkLst>
        </pc:spChg>
      </pc:sldChg>
      <pc:sldChg chg="modSp mod">
        <pc:chgData name="Kats Kivistik" userId="ca908dfa-c779-417f-950f-0b379e661914" providerId="ADAL" clId="{D1D67AAC-182B-4CF3-ACE7-B4938FF98C81}" dt="2022-12-01T18:57:25.224" v="2878" actId="20577"/>
        <pc:sldMkLst>
          <pc:docMk/>
          <pc:sldMk cId="2808578020" sldId="293"/>
        </pc:sldMkLst>
        <pc:spChg chg="mod">
          <ac:chgData name="Kats Kivistik" userId="ca908dfa-c779-417f-950f-0b379e661914" providerId="ADAL" clId="{D1D67AAC-182B-4CF3-ACE7-B4938FF98C81}" dt="2022-12-01T18:57:25.224" v="2878" actId="20577"/>
          <ac:spMkLst>
            <pc:docMk/>
            <pc:sldMk cId="2808578020" sldId="293"/>
            <ac:spMk id="2" creationId="{C42ECB6B-D25B-534A-2906-8D212D1ABD73}"/>
          </ac:spMkLst>
        </pc:spChg>
      </pc:sldChg>
      <pc:sldChg chg="modSp mod">
        <pc:chgData name="Kats Kivistik" userId="ca908dfa-c779-417f-950f-0b379e661914" providerId="ADAL" clId="{D1D67AAC-182B-4CF3-ACE7-B4938FF98C81}" dt="2022-12-01T18:57:46.716" v="2886" actId="20577"/>
        <pc:sldMkLst>
          <pc:docMk/>
          <pc:sldMk cId="3292658885" sldId="294"/>
        </pc:sldMkLst>
        <pc:spChg chg="mod">
          <ac:chgData name="Kats Kivistik" userId="ca908dfa-c779-417f-950f-0b379e661914" providerId="ADAL" clId="{D1D67AAC-182B-4CF3-ACE7-B4938FF98C81}" dt="2022-12-01T18:57:46.716" v="2886" actId="20577"/>
          <ac:spMkLst>
            <pc:docMk/>
            <pc:sldMk cId="3292658885" sldId="294"/>
            <ac:spMk id="2" creationId="{C42ECB6B-D25B-534A-2906-8D212D1ABD73}"/>
          </ac:spMkLst>
        </pc:spChg>
        <pc:spChg chg="mod">
          <ac:chgData name="Kats Kivistik" userId="ca908dfa-c779-417f-950f-0b379e661914" providerId="ADAL" clId="{D1D67AAC-182B-4CF3-ACE7-B4938FF98C81}" dt="2022-12-01T18:55:41.318" v="2839" actId="20577"/>
          <ac:spMkLst>
            <pc:docMk/>
            <pc:sldMk cId="3292658885" sldId="294"/>
            <ac:spMk id="3" creationId="{DAC9ACCD-5C00-03A5-7F9B-0BEC37DB83E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787B1F-758E-E44C-B233-E2DCC49A4D5F}" type="datetimeFigureOut">
              <a:t>1/10/2023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A52847-DA62-8C40-9A60-B0BB2689775A}" type="slidenum">
              <a:t>‹#›</a:t>
            </a:fld>
            <a:endParaRPr lang="en-US"/>
          </a:p>
        </p:txBody>
      </p:sp>
    </p:spTree>
    <p:extLst>
      <p:ext uri="{BB962C8B-B14F-4D97-AF65-F5344CB8AC3E}">
        <p14:creationId xmlns:p14="http://schemas.microsoft.com/office/powerpoint/2010/main" val="1791146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5A52847-DA62-8C40-9A60-B0BB2689775A}" type="slidenum">
              <a:t>1</a:t>
            </a:fld>
            <a:endParaRPr lang="en-US"/>
          </a:p>
        </p:txBody>
      </p:sp>
    </p:spTree>
    <p:extLst>
      <p:ext uri="{BB962C8B-B14F-4D97-AF65-F5344CB8AC3E}">
        <p14:creationId xmlns:p14="http://schemas.microsoft.com/office/powerpoint/2010/main" val="20339932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A52847-DA62-8C40-9A60-B0BB2689775A}" type="slidenum">
              <a:rPr lang="et-EE" smtClean="0"/>
              <a:t>3</a:t>
            </a:fld>
            <a:endParaRPr lang="et-EE"/>
          </a:p>
        </p:txBody>
      </p:sp>
    </p:spTree>
    <p:extLst>
      <p:ext uri="{BB962C8B-B14F-4D97-AF65-F5344CB8AC3E}">
        <p14:creationId xmlns:p14="http://schemas.microsoft.com/office/powerpoint/2010/main" val="19591488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A52847-DA62-8C40-9A60-B0BB2689775A}" type="slidenum">
              <a:rPr lang="et-EE" smtClean="0"/>
              <a:t>4</a:t>
            </a:fld>
            <a:endParaRPr lang="et-EE"/>
          </a:p>
        </p:txBody>
      </p:sp>
    </p:spTree>
    <p:extLst>
      <p:ext uri="{BB962C8B-B14F-4D97-AF65-F5344CB8AC3E}">
        <p14:creationId xmlns:p14="http://schemas.microsoft.com/office/powerpoint/2010/main" val="304417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A52847-DA62-8C40-9A60-B0BB2689775A}" type="slidenum">
              <a:rPr lang="et-EE" smtClean="0"/>
              <a:t>5</a:t>
            </a:fld>
            <a:endParaRPr lang="et-EE"/>
          </a:p>
        </p:txBody>
      </p:sp>
    </p:spTree>
    <p:extLst>
      <p:ext uri="{BB962C8B-B14F-4D97-AF65-F5344CB8AC3E}">
        <p14:creationId xmlns:p14="http://schemas.microsoft.com/office/powerpoint/2010/main" val="9420203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A52847-DA62-8C40-9A60-B0BB2689775A}" type="slidenum">
              <a:rPr lang="et-EE" smtClean="0"/>
              <a:t>6</a:t>
            </a:fld>
            <a:endParaRPr lang="et-EE"/>
          </a:p>
        </p:txBody>
      </p:sp>
    </p:spTree>
    <p:extLst>
      <p:ext uri="{BB962C8B-B14F-4D97-AF65-F5344CB8AC3E}">
        <p14:creationId xmlns:p14="http://schemas.microsoft.com/office/powerpoint/2010/main" val="16203754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endParaRPr lang="en-GB"/>
          </a:p>
        </p:txBody>
      </p:sp>
      <p:sp>
        <p:nvSpPr>
          <p:cNvPr id="4" name="Slide Number Placeholder 3"/>
          <p:cNvSpPr>
            <a:spLocks noGrp="1"/>
          </p:cNvSpPr>
          <p:nvPr>
            <p:ph type="sldNum" sz="quarter" idx="5"/>
          </p:nvPr>
        </p:nvSpPr>
        <p:spPr/>
        <p:txBody>
          <a:bodyPr/>
          <a:lstStyle/>
          <a:p>
            <a:fld id="{15A52847-DA62-8C40-9A60-B0BB2689775A}" type="slidenum">
              <a:rPr lang="et-EE" smtClean="0"/>
              <a:t>7</a:t>
            </a:fld>
            <a:endParaRPr lang="et-EE"/>
          </a:p>
        </p:txBody>
      </p:sp>
    </p:spTree>
    <p:extLst>
      <p:ext uri="{BB962C8B-B14F-4D97-AF65-F5344CB8AC3E}">
        <p14:creationId xmlns:p14="http://schemas.microsoft.com/office/powerpoint/2010/main" val="667567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fontAlgn="base">
              <a:lnSpc>
                <a:spcPct val="115000"/>
              </a:lnSpc>
            </a:pPr>
            <a:endParaRPr lang="en-GB" dirty="0"/>
          </a:p>
        </p:txBody>
      </p:sp>
      <p:sp>
        <p:nvSpPr>
          <p:cNvPr id="4" name="Slide Number Placeholder 3"/>
          <p:cNvSpPr>
            <a:spLocks noGrp="1"/>
          </p:cNvSpPr>
          <p:nvPr>
            <p:ph type="sldNum" sz="quarter" idx="5"/>
          </p:nvPr>
        </p:nvSpPr>
        <p:spPr/>
        <p:txBody>
          <a:bodyPr/>
          <a:lstStyle/>
          <a:p>
            <a:fld id="{15A52847-DA62-8C40-9A60-B0BB2689775A}" type="slidenum">
              <a:rPr lang="et-EE" smtClean="0"/>
              <a:t>8</a:t>
            </a:fld>
            <a:endParaRPr lang="et-EE"/>
          </a:p>
        </p:txBody>
      </p:sp>
    </p:spTree>
    <p:extLst>
      <p:ext uri="{BB962C8B-B14F-4D97-AF65-F5344CB8AC3E}">
        <p14:creationId xmlns:p14="http://schemas.microsoft.com/office/powerpoint/2010/main" val="42052319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A52847-DA62-8C40-9A60-B0BB2689775A}" type="slidenum">
              <a:rPr lang="et-EE" smtClean="0"/>
              <a:t>9</a:t>
            </a:fld>
            <a:endParaRPr lang="et-EE"/>
          </a:p>
        </p:txBody>
      </p:sp>
    </p:spTree>
    <p:extLst>
      <p:ext uri="{BB962C8B-B14F-4D97-AF65-F5344CB8AC3E}">
        <p14:creationId xmlns:p14="http://schemas.microsoft.com/office/powerpoint/2010/main" val="57083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A52847-DA62-8C40-9A60-B0BB2689775A}" type="slidenum">
              <a:rPr lang="et-EE" smtClean="0"/>
              <a:t>10</a:t>
            </a:fld>
            <a:endParaRPr lang="et-EE"/>
          </a:p>
        </p:txBody>
      </p:sp>
    </p:spTree>
    <p:extLst>
      <p:ext uri="{BB962C8B-B14F-4D97-AF65-F5344CB8AC3E}">
        <p14:creationId xmlns:p14="http://schemas.microsoft.com/office/powerpoint/2010/main" val="16733453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A52847-DA62-8C40-9A60-B0BB2689775A}" type="slidenum">
              <a:rPr lang="et-EE" smtClean="0"/>
              <a:t>11</a:t>
            </a:fld>
            <a:endParaRPr lang="et-EE"/>
          </a:p>
        </p:txBody>
      </p:sp>
    </p:spTree>
    <p:extLst>
      <p:ext uri="{BB962C8B-B14F-4D97-AF65-F5344CB8AC3E}">
        <p14:creationId xmlns:p14="http://schemas.microsoft.com/office/powerpoint/2010/main" val="10648253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Kaaneslaid EK">
    <p:bg>
      <p:bgPr>
        <a:solidFill>
          <a:schemeClr val="tx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C76D019-C695-F74D-92AE-4704E91FE41E}"/>
              </a:ext>
            </a:extLst>
          </p:cNvPr>
          <p:cNvSpPr/>
          <p:nvPr userDrawn="1"/>
        </p:nvSpPr>
        <p:spPr>
          <a:xfrm flipH="1">
            <a:off x="0" y="0"/>
            <a:ext cx="8688388" cy="6858000"/>
          </a:xfrm>
          <a:prstGeom prst="rect">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 name="Rectangle 6">
            <a:extLst>
              <a:ext uri="{FF2B5EF4-FFF2-40B4-BE49-F238E27FC236}">
                <a16:creationId xmlns:a16="http://schemas.microsoft.com/office/drawing/2014/main" id="{60F180B7-6E07-A341-90F9-293D823A9CD9}"/>
              </a:ext>
            </a:extLst>
          </p:cNvPr>
          <p:cNvSpPr/>
          <p:nvPr userDrawn="1"/>
        </p:nvSpPr>
        <p:spPr>
          <a:xfrm flipH="1">
            <a:off x="8688388" y="0"/>
            <a:ext cx="350361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A6F41ADB-5677-AA47-8C20-83B7B9EC9B57}"/>
              </a:ext>
            </a:extLst>
          </p:cNvPr>
          <p:cNvSpPr>
            <a:spLocks noGrp="1"/>
          </p:cNvSpPr>
          <p:nvPr>
            <p:ph type="ctrTitle"/>
          </p:nvPr>
        </p:nvSpPr>
        <p:spPr>
          <a:xfrm>
            <a:off x="858836" y="863601"/>
            <a:ext cx="6970715" cy="3246486"/>
          </a:xfrm>
        </p:spPr>
        <p:txBody>
          <a:bodyPr wrap="square" anchor="t">
            <a:normAutofit/>
          </a:bodyPr>
          <a:lstStyle>
            <a:lvl1pPr algn="l">
              <a:defRPr sz="48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38A77FD1-568B-2D4D-BE24-4B83B328B2A1}"/>
              </a:ext>
            </a:extLst>
          </p:cNvPr>
          <p:cNvSpPr>
            <a:spLocks noGrp="1"/>
          </p:cNvSpPr>
          <p:nvPr>
            <p:ph type="subTitle" idx="1"/>
          </p:nvPr>
        </p:nvSpPr>
        <p:spPr>
          <a:xfrm>
            <a:off x="858836" y="3429000"/>
            <a:ext cx="6970715" cy="1369243"/>
          </a:xfrm>
        </p:spPr>
        <p:txBody>
          <a:bodyPr anchor="b"/>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Text Placeholder 8">
            <a:extLst>
              <a:ext uri="{FF2B5EF4-FFF2-40B4-BE49-F238E27FC236}">
                <a16:creationId xmlns:a16="http://schemas.microsoft.com/office/drawing/2014/main" id="{C43EA0F0-BA0F-CE4C-B1DF-3181CF6E3BE0}"/>
              </a:ext>
            </a:extLst>
          </p:cNvPr>
          <p:cNvSpPr>
            <a:spLocks noGrp="1"/>
          </p:cNvSpPr>
          <p:nvPr>
            <p:ph type="body" sz="quarter" idx="10" hasCustomPrompt="1"/>
          </p:nvPr>
        </p:nvSpPr>
        <p:spPr>
          <a:xfrm>
            <a:off x="858835" y="5232400"/>
            <a:ext cx="6970715" cy="810181"/>
          </a:xfrm>
        </p:spPr>
        <p:txBody>
          <a:bodyPr anchor="b">
            <a:normAutofit/>
          </a:bodyPr>
          <a:lstStyle>
            <a:lvl1pPr marL="0" indent="0">
              <a:buNone/>
              <a:defRPr sz="1800">
                <a:solidFill>
                  <a:schemeClr val="bg1"/>
                </a:solidFill>
              </a:defRPr>
            </a:lvl1pPr>
            <a:lvl2pPr marL="252000" indent="0">
              <a:buNone/>
              <a:defRPr>
                <a:solidFill>
                  <a:schemeClr val="bg1"/>
                </a:solidFill>
              </a:defRPr>
            </a:lvl2pPr>
            <a:lvl3pPr marL="504000" indent="0">
              <a:buNone/>
              <a:defRPr>
                <a:solidFill>
                  <a:schemeClr val="bg1"/>
                </a:solidFill>
              </a:defRPr>
            </a:lvl3pPr>
            <a:lvl4pPr marL="756000" indent="0">
              <a:buNone/>
              <a:defRPr>
                <a:solidFill>
                  <a:schemeClr val="bg1"/>
                </a:solidFill>
              </a:defRPr>
            </a:lvl4pPr>
            <a:lvl5pPr marL="1008000" indent="0">
              <a:buNone/>
              <a:defRPr>
                <a:solidFill>
                  <a:schemeClr val="bg1"/>
                </a:solidFill>
              </a:defRPr>
            </a:lvl5pPr>
          </a:lstStyle>
          <a:p>
            <a:pPr lvl="0"/>
            <a:r>
              <a:rPr lang="en-US"/>
              <a:t>Esitleja nimi</a:t>
            </a:r>
          </a:p>
        </p:txBody>
      </p:sp>
      <p:pic>
        <p:nvPicPr>
          <p:cNvPr id="10" name="Picture 9">
            <a:extLst>
              <a:ext uri="{FF2B5EF4-FFF2-40B4-BE49-F238E27FC236}">
                <a16:creationId xmlns:a16="http://schemas.microsoft.com/office/drawing/2014/main" id="{DADE43BE-C365-274E-983E-D50E1E364930}"/>
              </a:ext>
            </a:extLst>
          </p:cNvPr>
          <p:cNvPicPr>
            <a:picLocks noChangeAspect="1"/>
          </p:cNvPicPr>
          <p:nvPr userDrawn="1"/>
        </p:nvPicPr>
        <p:blipFill>
          <a:blip r:embed="rId2"/>
          <a:stretch>
            <a:fillRect/>
          </a:stretch>
        </p:blipFill>
        <p:spPr>
          <a:xfrm>
            <a:off x="9271534" y="863600"/>
            <a:ext cx="1608288" cy="559847"/>
          </a:xfrm>
          <a:prstGeom prst="rect">
            <a:avLst/>
          </a:prstGeom>
        </p:spPr>
      </p:pic>
    </p:spTree>
    <p:extLst>
      <p:ext uri="{BB962C8B-B14F-4D97-AF65-F5344CB8AC3E}">
        <p14:creationId xmlns:p14="http://schemas.microsoft.com/office/powerpoint/2010/main" val="327624954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
                                        <p:tgtEl>
                                          <p:spTgt spid="2"/>
                                        </p:tgtEl>
                                      </p:cBhvr>
                                    </p:animEffect>
                                  </p:childTnLst>
                                </p:cTn>
                              </p:par>
                            </p:childTnLst>
                          </p:cTn>
                        </p:par>
                        <p:par>
                          <p:cTn id="8" fill="hold">
                            <p:stCondLst>
                              <p:cond delay="2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200"/>
                                        <p:tgtEl>
                                          <p:spTgt spid="3">
                                            <p:txEl>
                                              <p:pRg st="0" end="0"/>
                                            </p:txEl>
                                          </p:spTgt>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2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200"/>
                        <p:tgtEl>
                          <p:spTgt spid="3"/>
                        </p:tgtEl>
                      </p:cBhvr>
                    </p:animEffect>
                  </p:childTnLst>
                </p:cTn>
              </p:par>
            </p:tnLst>
          </p:tmpl>
        </p:tmplLst>
      </p:bldP>
      <p:bldP spid="9" grpId="0" build="p">
        <p:tmplLst>
          <p:tmpl lvl="1">
            <p:tnLst>
              <p:par>
                <p:cTn presetID="10" presetClass="entr" presetSubtype="0" fill="hold" nodeType="after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200"/>
                        <p:tgtEl>
                          <p:spTgt spid="9"/>
                        </p:tgtEl>
                      </p:cBhvr>
                    </p:animEffec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Kaaneslaid IK">
    <p:bg>
      <p:bgPr>
        <a:solidFill>
          <a:schemeClr val="tx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0F180B7-6E07-A341-90F9-293D823A9CD9}"/>
              </a:ext>
            </a:extLst>
          </p:cNvPr>
          <p:cNvSpPr/>
          <p:nvPr userDrawn="1"/>
        </p:nvSpPr>
        <p:spPr>
          <a:xfrm flipH="1">
            <a:off x="8688388" y="0"/>
            <a:ext cx="350361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A6F41ADB-5677-AA47-8C20-83B7B9EC9B57}"/>
              </a:ext>
            </a:extLst>
          </p:cNvPr>
          <p:cNvSpPr>
            <a:spLocks noGrp="1"/>
          </p:cNvSpPr>
          <p:nvPr>
            <p:ph type="ctrTitle"/>
          </p:nvPr>
        </p:nvSpPr>
        <p:spPr>
          <a:xfrm>
            <a:off x="858836" y="863601"/>
            <a:ext cx="6970715" cy="3255912"/>
          </a:xfrm>
        </p:spPr>
        <p:txBody>
          <a:bodyPr anchor="t">
            <a:normAutofit/>
          </a:bodyPr>
          <a:lstStyle>
            <a:lvl1pPr algn="l">
              <a:defRPr sz="48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38A77FD1-568B-2D4D-BE24-4B83B328B2A1}"/>
              </a:ext>
            </a:extLst>
          </p:cNvPr>
          <p:cNvSpPr>
            <a:spLocks noGrp="1"/>
          </p:cNvSpPr>
          <p:nvPr>
            <p:ph type="subTitle" idx="1"/>
          </p:nvPr>
        </p:nvSpPr>
        <p:spPr>
          <a:xfrm>
            <a:off x="858836" y="3429000"/>
            <a:ext cx="6970715" cy="1369243"/>
          </a:xfrm>
        </p:spPr>
        <p:txBody>
          <a:bodyPr anchor="b"/>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Text Placeholder 8">
            <a:extLst>
              <a:ext uri="{FF2B5EF4-FFF2-40B4-BE49-F238E27FC236}">
                <a16:creationId xmlns:a16="http://schemas.microsoft.com/office/drawing/2014/main" id="{C43EA0F0-BA0F-CE4C-B1DF-3181CF6E3BE0}"/>
              </a:ext>
            </a:extLst>
          </p:cNvPr>
          <p:cNvSpPr>
            <a:spLocks noGrp="1"/>
          </p:cNvSpPr>
          <p:nvPr>
            <p:ph type="body" sz="quarter" idx="10" hasCustomPrompt="1"/>
          </p:nvPr>
        </p:nvSpPr>
        <p:spPr>
          <a:xfrm>
            <a:off x="858835" y="5232400"/>
            <a:ext cx="6970715" cy="810181"/>
          </a:xfrm>
        </p:spPr>
        <p:txBody>
          <a:bodyPr anchor="b">
            <a:normAutofit/>
          </a:bodyPr>
          <a:lstStyle>
            <a:lvl1pPr marL="0" indent="0">
              <a:buNone/>
              <a:defRPr sz="1800">
                <a:solidFill>
                  <a:schemeClr val="bg1"/>
                </a:solidFill>
              </a:defRPr>
            </a:lvl1pPr>
            <a:lvl2pPr marL="252000" indent="0">
              <a:buNone/>
              <a:defRPr>
                <a:solidFill>
                  <a:schemeClr val="bg1"/>
                </a:solidFill>
              </a:defRPr>
            </a:lvl2pPr>
            <a:lvl3pPr marL="504000" indent="0">
              <a:buNone/>
              <a:defRPr>
                <a:solidFill>
                  <a:schemeClr val="bg1"/>
                </a:solidFill>
              </a:defRPr>
            </a:lvl3pPr>
            <a:lvl4pPr marL="756000" indent="0">
              <a:buNone/>
              <a:defRPr>
                <a:solidFill>
                  <a:schemeClr val="bg1"/>
                </a:solidFill>
              </a:defRPr>
            </a:lvl4pPr>
            <a:lvl5pPr marL="1008000" indent="0">
              <a:buNone/>
              <a:defRPr>
                <a:solidFill>
                  <a:schemeClr val="bg1"/>
                </a:solidFill>
              </a:defRPr>
            </a:lvl5pPr>
          </a:lstStyle>
          <a:p>
            <a:pPr lvl="0"/>
            <a:r>
              <a:rPr lang="en-US"/>
              <a:t>Esitleja nimi</a:t>
            </a:r>
          </a:p>
        </p:txBody>
      </p:sp>
      <p:pic>
        <p:nvPicPr>
          <p:cNvPr id="8" name="Picture 7">
            <a:extLst>
              <a:ext uri="{FF2B5EF4-FFF2-40B4-BE49-F238E27FC236}">
                <a16:creationId xmlns:a16="http://schemas.microsoft.com/office/drawing/2014/main" id="{8DFEB6F2-7F5D-6A41-BA08-44579D2ABE6D}"/>
              </a:ext>
            </a:extLst>
          </p:cNvPr>
          <p:cNvPicPr>
            <a:picLocks noChangeAspect="1"/>
          </p:cNvPicPr>
          <p:nvPr userDrawn="1"/>
        </p:nvPicPr>
        <p:blipFill>
          <a:blip r:embed="rId2"/>
          <a:stretch>
            <a:fillRect/>
          </a:stretch>
        </p:blipFill>
        <p:spPr>
          <a:xfrm>
            <a:off x="9254656" y="863600"/>
            <a:ext cx="1606312" cy="559847"/>
          </a:xfrm>
          <a:prstGeom prst="rect">
            <a:avLst/>
          </a:prstGeom>
        </p:spPr>
      </p:pic>
    </p:spTree>
    <p:extLst>
      <p:ext uri="{BB962C8B-B14F-4D97-AF65-F5344CB8AC3E}">
        <p14:creationId xmlns:p14="http://schemas.microsoft.com/office/powerpoint/2010/main" val="405910985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
                                        <p:tgtEl>
                                          <p:spTgt spid="2"/>
                                        </p:tgtEl>
                                      </p:cBhvr>
                                    </p:animEffect>
                                  </p:childTnLst>
                                </p:cTn>
                              </p:par>
                            </p:childTnLst>
                          </p:cTn>
                        </p:par>
                        <p:par>
                          <p:cTn id="8" fill="hold">
                            <p:stCondLst>
                              <p:cond delay="2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200"/>
                                        <p:tgtEl>
                                          <p:spTgt spid="3">
                                            <p:txEl>
                                              <p:pRg st="0" end="0"/>
                                            </p:txEl>
                                          </p:spTgt>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2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200"/>
                        <p:tgtEl>
                          <p:spTgt spid="3"/>
                        </p:tgtEl>
                      </p:cBhvr>
                    </p:animEffect>
                  </p:childTnLst>
                </p:cTn>
              </p:par>
            </p:tnLst>
          </p:tmpl>
        </p:tmplLst>
      </p:bldP>
      <p:bldP spid="9" grpId="0" build="p">
        <p:tmplLst>
          <p:tmpl lvl="1">
            <p:tnLst>
              <p:par>
                <p:cTn presetID="10" presetClass="entr" presetSubtype="0" fill="hold" nodeType="after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200"/>
                        <p:tgtEl>
                          <p:spTgt spid="9"/>
                        </p:tgtEl>
                      </p:cBhvr>
                    </p:animEffec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suslai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D19FAC-FEF2-6C4E-9960-38E86026E9C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6">
            <a:extLst>
              <a:ext uri="{FF2B5EF4-FFF2-40B4-BE49-F238E27FC236}">
                <a16:creationId xmlns:a16="http://schemas.microsoft.com/office/drawing/2014/main" id="{11A21584-9B9D-FD49-839E-FB4444BEAF9F}"/>
              </a:ext>
            </a:extLst>
          </p:cNvPr>
          <p:cNvSpPr txBox="1"/>
          <p:nvPr userDrawn="1"/>
        </p:nvSpPr>
        <p:spPr>
          <a:xfrm>
            <a:off x="470849" y="377070"/>
            <a:ext cx="3095117" cy="153888"/>
          </a:xfrm>
          <a:prstGeom prst="rect">
            <a:avLst/>
          </a:prstGeom>
          <a:noFill/>
        </p:spPr>
        <p:txBody>
          <a:bodyPr wrap="square" lIns="0" tIns="0" rIns="0" bIns="0" rtlCol="0">
            <a:spAutoFit/>
          </a:bodyPr>
          <a:lstStyle/>
          <a:p>
            <a:pPr algn="l"/>
            <a:r>
              <a:rPr lang="en-US" sz="1000">
                <a:solidFill>
                  <a:schemeClr val="tx2"/>
                </a:solidFill>
              </a:rPr>
              <a:t>Balti Uuringute Instituut</a:t>
            </a:r>
          </a:p>
        </p:txBody>
      </p:sp>
      <p:sp>
        <p:nvSpPr>
          <p:cNvPr id="8" name="Rectangle 7">
            <a:extLst>
              <a:ext uri="{FF2B5EF4-FFF2-40B4-BE49-F238E27FC236}">
                <a16:creationId xmlns:a16="http://schemas.microsoft.com/office/drawing/2014/main" id="{0957ECFB-2275-3D45-8334-138161BDE74F}"/>
              </a:ext>
            </a:extLst>
          </p:cNvPr>
          <p:cNvSpPr/>
          <p:nvPr userDrawn="1"/>
        </p:nvSpPr>
        <p:spPr>
          <a:xfrm>
            <a:off x="1" y="0"/>
            <a:ext cx="11312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9" name="Date Placeholder 8">
            <a:extLst>
              <a:ext uri="{FF2B5EF4-FFF2-40B4-BE49-F238E27FC236}">
                <a16:creationId xmlns:a16="http://schemas.microsoft.com/office/drawing/2014/main" id="{4FFF139B-75AD-564B-8803-458F1AF365CA}"/>
              </a:ext>
            </a:extLst>
          </p:cNvPr>
          <p:cNvSpPr>
            <a:spLocks noGrp="1"/>
          </p:cNvSpPr>
          <p:nvPr>
            <p:ph type="dt" sz="half" idx="10"/>
          </p:nvPr>
        </p:nvSpPr>
        <p:spPr/>
        <p:txBody>
          <a:bodyPr/>
          <a:lstStyle/>
          <a:p>
            <a:fld id="{7C994002-8699-4835-853E-9F2B5E418D8F}" type="datetime1">
              <a:rPr lang="en-US" smtClean="0"/>
              <a:t>1/10/2023</a:t>
            </a:fld>
            <a:endParaRPr lang="en-US"/>
          </a:p>
        </p:txBody>
      </p:sp>
      <p:sp>
        <p:nvSpPr>
          <p:cNvPr id="10" name="Footer Placeholder 9">
            <a:extLst>
              <a:ext uri="{FF2B5EF4-FFF2-40B4-BE49-F238E27FC236}">
                <a16:creationId xmlns:a16="http://schemas.microsoft.com/office/drawing/2014/main" id="{731E261A-5784-7F47-B3D6-89E1E08E4474}"/>
              </a:ext>
            </a:extLst>
          </p:cNvPr>
          <p:cNvSpPr>
            <a:spLocks noGrp="1"/>
          </p:cNvSpPr>
          <p:nvPr>
            <p:ph type="ftr" sz="quarter" idx="11"/>
          </p:nvPr>
        </p:nvSpPr>
        <p:spPr/>
        <p:txBody>
          <a:bodyPr/>
          <a:lstStyle/>
          <a:p>
            <a:r>
              <a:rPr lang="en-US"/>
              <a:t>Pealkiri</a:t>
            </a:r>
          </a:p>
        </p:txBody>
      </p:sp>
      <p:sp>
        <p:nvSpPr>
          <p:cNvPr id="11" name="Slide Number Placeholder 10">
            <a:extLst>
              <a:ext uri="{FF2B5EF4-FFF2-40B4-BE49-F238E27FC236}">
                <a16:creationId xmlns:a16="http://schemas.microsoft.com/office/drawing/2014/main" id="{A051473B-2574-4E41-A8F5-8EA914B766B4}"/>
              </a:ext>
            </a:extLst>
          </p:cNvPr>
          <p:cNvSpPr>
            <a:spLocks noGrp="1"/>
          </p:cNvSpPr>
          <p:nvPr>
            <p:ph type="sldNum" sz="quarter" idx="12"/>
          </p:nvPr>
        </p:nvSpPr>
        <p:spPr/>
        <p:txBody>
          <a:bodyPr/>
          <a:lstStyle/>
          <a:p>
            <a:fld id="{27A8C4F1-A6E5-8F45-93C6-EBCF9761B6BC}" type="slidenum">
              <a:rPr lang="en-US"/>
              <a:pPr/>
              <a:t>‹#›</a:t>
            </a:fld>
            <a:endParaRPr lang="en-US"/>
          </a:p>
        </p:txBody>
      </p:sp>
      <p:sp>
        <p:nvSpPr>
          <p:cNvPr id="12" name="Title 11">
            <a:extLst>
              <a:ext uri="{FF2B5EF4-FFF2-40B4-BE49-F238E27FC236}">
                <a16:creationId xmlns:a16="http://schemas.microsoft.com/office/drawing/2014/main" id="{CFF2B266-8C86-EC4F-99E6-4B40CF8A89CF}"/>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2454188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10"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200"/>
                        <p:tgtEl>
                          <p:spTgt spid="3"/>
                        </p:tgtEl>
                      </p:cBhvr>
                    </p:animEffect>
                  </p:childTnLst>
                </p:cTn>
              </p:par>
            </p:tnLst>
          </p:tmpl>
        </p:tmplLst>
      </p:bldP>
      <p:bldP spid="12"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ogod kopeerimisek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89A808E-3504-6F41-9F0F-8C804AF38C3A}"/>
              </a:ext>
            </a:extLst>
          </p:cNvPr>
          <p:cNvPicPr>
            <a:picLocks noChangeAspect="1"/>
          </p:cNvPicPr>
          <p:nvPr userDrawn="1"/>
        </p:nvPicPr>
        <p:blipFill>
          <a:blip r:embed="rId2"/>
          <a:stretch>
            <a:fillRect/>
          </a:stretch>
        </p:blipFill>
        <p:spPr>
          <a:xfrm>
            <a:off x="866775" y="863600"/>
            <a:ext cx="1608288" cy="559847"/>
          </a:xfrm>
          <a:prstGeom prst="rect">
            <a:avLst/>
          </a:prstGeom>
        </p:spPr>
      </p:pic>
      <p:pic>
        <p:nvPicPr>
          <p:cNvPr id="7" name="Picture 6">
            <a:extLst>
              <a:ext uri="{FF2B5EF4-FFF2-40B4-BE49-F238E27FC236}">
                <a16:creationId xmlns:a16="http://schemas.microsoft.com/office/drawing/2014/main" id="{17101E19-5E24-4E4E-A867-A5F687A41BC6}"/>
              </a:ext>
            </a:extLst>
          </p:cNvPr>
          <p:cNvPicPr>
            <a:picLocks noChangeAspect="1"/>
          </p:cNvPicPr>
          <p:nvPr userDrawn="1"/>
        </p:nvPicPr>
        <p:blipFill>
          <a:blip r:embed="rId3"/>
          <a:stretch>
            <a:fillRect/>
          </a:stretch>
        </p:blipFill>
        <p:spPr>
          <a:xfrm>
            <a:off x="3503613" y="863600"/>
            <a:ext cx="1606312" cy="559847"/>
          </a:xfrm>
          <a:prstGeom prst="rect">
            <a:avLst/>
          </a:prstGeom>
        </p:spPr>
      </p:pic>
      <p:pic>
        <p:nvPicPr>
          <p:cNvPr id="14" name="Picture 13" descr="A close up of a logo&#10;&#10;Description automatically generated">
            <a:extLst>
              <a:ext uri="{FF2B5EF4-FFF2-40B4-BE49-F238E27FC236}">
                <a16:creationId xmlns:a16="http://schemas.microsoft.com/office/drawing/2014/main" id="{30C4BB15-4A45-B649-B716-4668B12616EA}"/>
              </a:ext>
            </a:extLst>
          </p:cNvPr>
          <p:cNvPicPr>
            <a:picLocks noChangeAspect="1"/>
          </p:cNvPicPr>
          <p:nvPr userDrawn="1"/>
        </p:nvPicPr>
        <p:blipFill>
          <a:blip r:embed="rId4"/>
          <a:stretch>
            <a:fillRect/>
          </a:stretch>
        </p:blipFill>
        <p:spPr>
          <a:xfrm>
            <a:off x="866776" y="2911263"/>
            <a:ext cx="1734103" cy="669303"/>
          </a:xfrm>
          <a:prstGeom prst="rect">
            <a:avLst/>
          </a:prstGeom>
        </p:spPr>
      </p:pic>
      <p:pic>
        <p:nvPicPr>
          <p:cNvPr id="15" name="Picture 14" descr="A close up of a logo&#10;&#10;Description automatically generated">
            <a:extLst>
              <a:ext uri="{FF2B5EF4-FFF2-40B4-BE49-F238E27FC236}">
                <a16:creationId xmlns:a16="http://schemas.microsoft.com/office/drawing/2014/main" id="{70F3AAD3-CEB9-8241-96AF-26FF8175E646}"/>
              </a:ext>
            </a:extLst>
          </p:cNvPr>
          <p:cNvPicPr>
            <a:picLocks noChangeAspect="1"/>
          </p:cNvPicPr>
          <p:nvPr userDrawn="1"/>
        </p:nvPicPr>
        <p:blipFill>
          <a:blip r:embed="rId5"/>
          <a:stretch>
            <a:fillRect/>
          </a:stretch>
        </p:blipFill>
        <p:spPr>
          <a:xfrm>
            <a:off x="871994" y="3899074"/>
            <a:ext cx="1277317" cy="264810"/>
          </a:xfrm>
          <a:prstGeom prst="rect">
            <a:avLst/>
          </a:prstGeom>
        </p:spPr>
      </p:pic>
      <p:pic>
        <p:nvPicPr>
          <p:cNvPr id="16" name="Picture 15">
            <a:extLst>
              <a:ext uri="{FF2B5EF4-FFF2-40B4-BE49-F238E27FC236}">
                <a16:creationId xmlns:a16="http://schemas.microsoft.com/office/drawing/2014/main" id="{05B0275E-2A4A-FE4A-BBD3-B1D4086E897E}"/>
              </a:ext>
            </a:extLst>
          </p:cNvPr>
          <p:cNvPicPr>
            <a:picLocks noChangeAspect="1"/>
          </p:cNvPicPr>
          <p:nvPr userDrawn="1"/>
        </p:nvPicPr>
        <p:blipFill>
          <a:blip r:embed="rId6"/>
          <a:stretch>
            <a:fillRect/>
          </a:stretch>
        </p:blipFill>
        <p:spPr>
          <a:xfrm>
            <a:off x="866775" y="2168525"/>
            <a:ext cx="2064961" cy="427233"/>
          </a:xfrm>
          <a:prstGeom prst="rect">
            <a:avLst/>
          </a:prstGeom>
        </p:spPr>
      </p:pic>
    </p:spTree>
    <p:extLst>
      <p:ext uri="{BB962C8B-B14F-4D97-AF65-F5344CB8AC3E}">
        <p14:creationId xmlns:p14="http://schemas.microsoft.com/office/powerpoint/2010/main" val="58581667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D1FFB8F-4940-D74C-9A1E-94EBC6424DAE}"/>
              </a:ext>
            </a:extLst>
          </p:cNvPr>
          <p:cNvSpPr>
            <a:spLocks noGrp="1"/>
          </p:cNvSpPr>
          <p:nvPr>
            <p:ph type="title"/>
          </p:nvPr>
        </p:nvSpPr>
        <p:spPr>
          <a:xfrm>
            <a:off x="866775" y="864000"/>
            <a:ext cx="10464613" cy="826688"/>
          </a:xfrm>
          <a:prstGeom prst="rect">
            <a:avLst/>
          </a:prstGeom>
        </p:spPr>
        <p:txBody>
          <a:bodyPr vert="horz" lIns="0" tIns="0" rIns="0" bIns="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1AB9023E-E065-8A4D-98CE-229C5D7A91EF}"/>
              </a:ext>
            </a:extLst>
          </p:cNvPr>
          <p:cNvSpPr>
            <a:spLocks noGrp="1"/>
          </p:cNvSpPr>
          <p:nvPr>
            <p:ph type="body" idx="1"/>
          </p:nvPr>
        </p:nvSpPr>
        <p:spPr>
          <a:xfrm>
            <a:off x="866775" y="1825625"/>
            <a:ext cx="10464613" cy="4159250"/>
          </a:xfrm>
          <a:prstGeom prst="rect">
            <a:avLst/>
          </a:prstGeom>
        </p:spPr>
        <p:txBody>
          <a:bodyPr vert="horz" lIns="0" tIns="0" rIns="0" bIns="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E109B7-9902-4943-8D4A-32E51259E340}"/>
              </a:ext>
            </a:extLst>
          </p:cNvPr>
          <p:cNvSpPr>
            <a:spLocks noGrp="1"/>
          </p:cNvSpPr>
          <p:nvPr>
            <p:ph type="dt" sz="half" idx="2"/>
          </p:nvPr>
        </p:nvSpPr>
        <p:spPr>
          <a:xfrm>
            <a:off x="6096000" y="6233801"/>
            <a:ext cx="2592388" cy="365125"/>
          </a:xfrm>
          <a:prstGeom prst="rect">
            <a:avLst/>
          </a:prstGeom>
        </p:spPr>
        <p:txBody>
          <a:bodyPr vert="horz" lIns="0" tIns="0" rIns="0" bIns="0" rtlCol="0" anchor="ctr"/>
          <a:lstStyle>
            <a:lvl1pPr algn="r">
              <a:defRPr sz="1000">
                <a:solidFill>
                  <a:schemeClr val="tx2"/>
                </a:solidFill>
                <a:latin typeface="+mn-lt"/>
              </a:defRPr>
            </a:lvl1pPr>
          </a:lstStyle>
          <a:p>
            <a:fld id="{4B136744-49DB-470E-943B-C9D340B9ED41}" type="datetime1">
              <a:rPr lang="en-US" smtClean="0"/>
              <a:t>1/10/2023</a:t>
            </a:fld>
            <a:endParaRPr lang="en-US"/>
          </a:p>
        </p:txBody>
      </p:sp>
      <p:sp>
        <p:nvSpPr>
          <p:cNvPr id="5" name="Footer Placeholder 4">
            <a:extLst>
              <a:ext uri="{FF2B5EF4-FFF2-40B4-BE49-F238E27FC236}">
                <a16:creationId xmlns:a16="http://schemas.microsoft.com/office/drawing/2014/main" id="{A44F26EA-5C7E-1E4F-A0AF-144B6707F3AF}"/>
              </a:ext>
            </a:extLst>
          </p:cNvPr>
          <p:cNvSpPr>
            <a:spLocks noGrp="1"/>
          </p:cNvSpPr>
          <p:nvPr>
            <p:ph type="ftr" sz="quarter" idx="3"/>
          </p:nvPr>
        </p:nvSpPr>
        <p:spPr>
          <a:xfrm>
            <a:off x="470849" y="6233801"/>
            <a:ext cx="4989142" cy="365125"/>
          </a:xfrm>
          <a:prstGeom prst="rect">
            <a:avLst/>
          </a:prstGeom>
        </p:spPr>
        <p:txBody>
          <a:bodyPr vert="horz" lIns="0" tIns="0" rIns="0" bIns="0" rtlCol="0" anchor="ctr"/>
          <a:lstStyle>
            <a:lvl1pPr algn="l">
              <a:defRPr sz="1000">
                <a:solidFill>
                  <a:schemeClr val="tx2"/>
                </a:solidFill>
                <a:latin typeface="+mn-lt"/>
              </a:defRPr>
            </a:lvl1pPr>
          </a:lstStyle>
          <a:p>
            <a:r>
              <a:rPr lang="en-US"/>
              <a:t>Pealkiri</a:t>
            </a:r>
          </a:p>
        </p:txBody>
      </p:sp>
      <p:sp>
        <p:nvSpPr>
          <p:cNvPr id="6" name="Slide Number Placeholder 5">
            <a:extLst>
              <a:ext uri="{FF2B5EF4-FFF2-40B4-BE49-F238E27FC236}">
                <a16:creationId xmlns:a16="http://schemas.microsoft.com/office/drawing/2014/main" id="{982EF086-8065-E140-B2DA-06011AE4A7FA}"/>
              </a:ext>
            </a:extLst>
          </p:cNvPr>
          <p:cNvSpPr>
            <a:spLocks noGrp="1"/>
          </p:cNvSpPr>
          <p:nvPr>
            <p:ph type="sldNum" sz="quarter" idx="4"/>
          </p:nvPr>
        </p:nvSpPr>
        <p:spPr>
          <a:xfrm>
            <a:off x="8688387" y="6233801"/>
            <a:ext cx="2680339" cy="365125"/>
          </a:xfrm>
          <a:prstGeom prst="rect">
            <a:avLst/>
          </a:prstGeom>
        </p:spPr>
        <p:txBody>
          <a:bodyPr vert="horz" lIns="0" tIns="0" rIns="0" bIns="0" rtlCol="0" anchor="ctr"/>
          <a:lstStyle>
            <a:lvl1pPr algn="r">
              <a:defRPr sz="1000">
                <a:solidFill>
                  <a:schemeClr val="tx2"/>
                </a:solidFill>
                <a:latin typeface="+mn-lt"/>
              </a:defRPr>
            </a:lvl1pPr>
          </a:lstStyle>
          <a:p>
            <a:fld id="{27A8C4F1-A6E5-8F45-93C6-EBCF9761B6BC}" type="slidenum">
              <a:rPr lang="en-US"/>
              <a:pPr/>
              <a:t>‹#›</a:t>
            </a:fld>
            <a:endParaRPr lang="en-US"/>
          </a:p>
        </p:txBody>
      </p:sp>
    </p:spTree>
    <p:extLst>
      <p:ext uri="{BB962C8B-B14F-4D97-AF65-F5344CB8AC3E}">
        <p14:creationId xmlns:p14="http://schemas.microsoft.com/office/powerpoint/2010/main" val="3278545258"/>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Lst>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2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800"/>
        </a:spcBef>
        <a:buClr>
          <a:schemeClr val="tx2"/>
        </a:buClr>
        <a:buFont typeface="Arial" panose="020B0604020202020204" pitchFamily="34" charset="0"/>
        <a:buNone/>
        <a:defRPr sz="2400" kern="1200">
          <a:solidFill>
            <a:schemeClr val="tx1"/>
          </a:solidFill>
          <a:latin typeface="+mn-lt"/>
          <a:ea typeface="+mn-ea"/>
          <a:cs typeface="+mn-cs"/>
        </a:defRPr>
      </a:lvl1pPr>
      <a:lvl2pPr marL="252000" indent="0" algn="l" defTabSz="914400" rtl="0" eaLnBrk="1" latinLnBrk="0" hangingPunct="1">
        <a:lnSpc>
          <a:spcPct val="100000"/>
        </a:lnSpc>
        <a:spcBef>
          <a:spcPts val="800"/>
        </a:spcBef>
        <a:buClr>
          <a:schemeClr val="tx2"/>
        </a:buClr>
        <a:buFont typeface="Arial" panose="020B0604020202020204" pitchFamily="34" charset="0"/>
        <a:buNone/>
        <a:defRPr sz="1800" kern="1200">
          <a:solidFill>
            <a:schemeClr val="tx1"/>
          </a:solidFill>
          <a:latin typeface="+mn-lt"/>
          <a:ea typeface="+mn-ea"/>
          <a:cs typeface="+mn-cs"/>
        </a:defRPr>
      </a:lvl2pPr>
      <a:lvl3pPr marL="504000" indent="0" algn="l" defTabSz="914400" rtl="0" eaLnBrk="1" latinLnBrk="0" hangingPunct="1">
        <a:lnSpc>
          <a:spcPct val="100000"/>
        </a:lnSpc>
        <a:spcBef>
          <a:spcPts val="800"/>
        </a:spcBef>
        <a:buClr>
          <a:schemeClr val="tx2"/>
        </a:buClr>
        <a:buFont typeface="Arial" panose="020B0604020202020204" pitchFamily="34" charset="0"/>
        <a:buNone/>
        <a:defRPr sz="1800" kern="1200">
          <a:solidFill>
            <a:schemeClr val="tx1"/>
          </a:solidFill>
          <a:latin typeface="+mn-lt"/>
          <a:ea typeface="+mn-ea"/>
          <a:cs typeface="+mn-cs"/>
        </a:defRPr>
      </a:lvl3pPr>
      <a:lvl4pPr marL="756000" indent="0" algn="l" defTabSz="914400" rtl="0" eaLnBrk="1" latinLnBrk="0" hangingPunct="1">
        <a:lnSpc>
          <a:spcPct val="100000"/>
        </a:lnSpc>
        <a:spcBef>
          <a:spcPts val="800"/>
        </a:spcBef>
        <a:buClr>
          <a:schemeClr val="tx2"/>
        </a:buClr>
        <a:buFont typeface="Arial" panose="020B0604020202020204" pitchFamily="34" charset="0"/>
        <a:buNone/>
        <a:defRPr sz="1800" kern="1200">
          <a:solidFill>
            <a:schemeClr val="tx1"/>
          </a:solidFill>
          <a:latin typeface="+mn-lt"/>
          <a:ea typeface="+mn-ea"/>
          <a:cs typeface="+mn-cs"/>
        </a:defRPr>
      </a:lvl4pPr>
      <a:lvl5pPr marL="1008000" indent="0" algn="l" defTabSz="914400" rtl="0" eaLnBrk="1" latinLnBrk="0" hangingPunct="1">
        <a:lnSpc>
          <a:spcPct val="100000"/>
        </a:lnSpc>
        <a:spcBef>
          <a:spcPts val="800"/>
        </a:spcBef>
        <a:buClr>
          <a:schemeClr val="tx2"/>
        </a:buClr>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546">
          <p15:clr>
            <a:srgbClr val="F26B43"/>
          </p15:clr>
        </p15:guide>
        <p15:guide id="3" pos="7139">
          <p15:clr>
            <a:srgbClr val="F26B43"/>
          </p15:clr>
        </p15:guide>
        <p15:guide id="4" orient="horz" pos="2160">
          <p15:clr>
            <a:srgbClr val="F26B43"/>
          </p15:clr>
        </p15:guide>
        <p15:guide id="5" orient="horz" pos="544">
          <p15:clr>
            <a:srgbClr val="F26B43"/>
          </p15:clr>
        </p15:guide>
        <p15:guide id="6" orient="horz" pos="3770">
          <p15:clr>
            <a:srgbClr val="F26B43"/>
          </p15:clr>
        </p15:guide>
        <p15:guide id="7" pos="2207">
          <p15:clr>
            <a:srgbClr val="F26B43"/>
          </p15:clr>
        </p15:guide>
        <p15:guide id="8" pos="5473">
          <p15:clr>
            <a:srgbClr val="F26B43"/>
          </p15:clr>
        </p15:guide>
        <p15:guide id="9" orient="horz" pos="2976">
          <p15:clr>
            <a:srgbClr val="F26B43"/>
          </p15:clr>
        </p15:guide>
        <p15:guide id="10" orient="horz" pos="1366">
          <p15:clr>
            <a:srgbClr val="F26B43"/>
          </p15:clr>
        </p15:guide>
        <p15:guide id="11" pos="583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C62988B-6A20-344A-B5A6-ED2B5D010F59}"/>
              </a:ext>
            </a:extLst>
          </p:cNvPr>
          <p:cNvSpPr>
            <a:spLocks noGrp="1"/>
          </p:cNvSpPr>
          <p:nvPr>
            <p:ph type="ctrTitle"/>
          </p:nvPr>
        </p:nvSpPr>
        <p:spPr/>
        <p:txBody>
          <a:bodyPr>
            <a:normAutofit fontScale="90000"/>
          </a:bodyPr>
          <a:lstStyle/>
          <a:p>
            <a:r>
              <a:rPr lang="et-EE" b="0" dirty="0"/>
              <a:t>Välisriikide kaugtööpraktika </a:t>
            </a:r>
            <a:r>
              <a:rPr lang="en-US" b="0" dirty="0"/>
              <a:t>ja</a:t>
            </a:r>
            <a:r>
              <a:rPr lang="et-EE" b="0" dirty="0"/>
              <a:t> selle Eestis </a:t>
            </a:r>
            <a:br>
              <a:rPr lang="et-EE" b="0" dirty="0"/>
            </a:br>
            <a:r>
              <a:rPr lang="et-EE" b="0" dirty="0"/>
              <a:t>rakendamine</a:t>
            </a:r>
            <a:br>
              <a:rPr lang="en-US" b="1" i="0" dirty="0">
                <a:solidFill>
                  <a:srgbClr val="384042"/>
                </a:solidFill>
                <a:effectLst/>
                <a:latin typeface="Muli"/>
              </a:rPr>
            </a:br>
            <a:endParaRPr lang="en-US" dirty="0"/>
          </a:p>
        </p:txBody>
      </p:sp>
      <p:sp>
        <p:nvSpPr>
          <p:cNvPr id="5" name="Subtitle 4">
            <a:extLst>
              <a:ext uri="{FF2B5EF4-FFF2-40B4-BE49-F238E27FC236}">
                <a16:creationId xmlns:a16="http://schemas.microsoft.com/office/drawing/2014/main" id="{0D6301B0-A5C0-A447-B30B-CD9C3C2CF902}"/>
              </a:ext>
            </a:extLst>
          </p:cNvPr>
          <p:cNvSpPr>
            <a:spLocks noGrp="1"/>
          </p:cNvSpPr>
          <p:nvPr>
            <p:ph type="subTitle" idx="1"/>
          </p:nvPr>
        </p:nvSpPr>
        <p:spPr/>
        <p:txBody>
          <a:bodyPr/>
          <a:lstStyle/>
          <a:p>
            <a:r>
              <a:rPr lang="et-EE" dirty="0"/>
              <a:t>11</a:t>
            </a:r>
            <a:r>
              <a:rPr lang="en-US" dirty="0"/>
              <a:t>. </a:t>
            </a:r>
            <a:r>
              <a:rPr lang="et-EE" dirty="0"/>
              <a:t>jaanuar</a:t>
            </a:r>
            <a:r>
              <a:rPr lang="en-US" dirty="0"/>
              <a:t> 202</a:t>
            </a:r>
            <a:r>
              <a:rPr lang="et-EE" dirty="0"/>
              <a:t>3</a:t>
            </a:r>
            <a:endParaRPr lang="en-US" dirty="0"/>
          </a:p>
        </p:txBody>
      </p:sp>
      <p:sp>
        <p:nvSpPr>
          <p:cNvPr id="6" name="Text Placeholder 5">
            <a:extLst>
              <a:ext uri="{FF2B5EF4-FFF2-40B4-BE49-F238E27FC236}">
                <a16:creationId xmlns:a16="http://schemas.microsoft.com/office/drawing/2014/main" id="{0D324DBD-BDFB-A841-8A57-42C7EA57E28D}"/>
              </a:ext>
            </a:extLst>
          </p:cNvPr>
          <p:cNvSpPr>
            <a:spLocks noGrp="1"/>
          </p:cNvSpPr>
          <p:nvPr>
            <p:ph type="body" sz="quarter" idx="10"/>
          </p:nvPr>
        </p:nvSpPr>
        <p:spPr/>
        <p:txBody>
          <a:bodyPr/>
          <a:lstStyle/>
          <a:p>
            <a:r>
              <a:rPr lang="en-US" dirty="0"/>
              <a:t>Balti </a:t>
            </a:r>
            <a:r>
              <a:rPr lang="en-US" dirty="0" err="1"/>
              <a:t>Uuringute</a:t>
            </a:r>
            <a:r>
              <a:rPr lang="en-US"/>
              <a:t> </a:t>
            </a:r>
            <a:r>
              <a:rPr lang="en-US" err="1"/>
              <a:t>Instituut</a:t>
            </a:r>
            <a:endParaRPr lang="en-US"/>
          </a:p>
        </p:txBody>
      </p:sp>
    </p:spTree>
    <p:extLst>
      <p:ext uri="{BB962C8B-B14F-4D97-AF65-F5344CB8AC3E}">
        <p14:creationId xmlns:p14="http://schemas.microsoft.com/office/powerpoint/2010/main" val="415052541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BF8F490-B5F2-9242-B943-9CB45282D832}"/>
              </a:ext>
            </a:extLst>
          </p:cNvPr>
          <p:cNvSpPr>
            <a:spLocks noGrp="1"/>
          </p:cNvSpPr>
          <p:nvPr>
            <p:ph idx="1"/>
          </p:nvPr>
        </p:nvSpPr>
        <p:spPr>
          <a:xfrm>
            <a:off x="866775" y="1825625"/>
            <a:ext cx="10464613" cy="4291090"/>
          </a:xfrm>
        </p:spPr>
        <p:txBody>
          <a:bodyPr>
            <a:normAutofit/>
          </a:bodyPr>
          <a:lstStyle/>
          <a:p>
            <a:pPr marL="342900" indent="-342900">
              <a:buFont typeface="Arial" panose="020B0604020202020204" pitchFamily="34" charset="0"/>
              <a:buChar char="•"/>
            </a:pPr>
            <a:r>
              <a:rPr lang="et-EE" dirty="0"/>
              <a:t>Eesmärk</a:t>
            </a:r>
            <a:endParaRPr lang="en-US" dirty="0"/>
          </a:p>
          <a:p>
            <a:pPr marL="594900" lvl="1" indent="-342900">
              <a:buFont typeface="Arial" panose="020B0604020202020204" pitchFamily="34" charset="0"/>
              <a:buChar char="•"/>
            </a:pPr>
            <a:r>
              <a:rPr lang="en-US" dirty="0" err="1"/>
              <a:t>Teistes</a:t>
            </a:r>
            <a:r>
              <a:rPr lang="en-US" dirty="0"/>
              <a:t> </a:t>
            </a:r>
            <a:r>
              <a:rPr lang="en-US" dirty="0" err="1"/>
              <a:t>riikides</a:t>
            </a:r>
            <a:r>
              <a:rPr lang="en-US" dirty="0"/>
              <a:t> </a:t>
            </a:r>
            <a:r>
              <a:rPr lang="et-EE" dirty="0"/>
              <a:t>kaugtöö edendamiseks </a:t>
            </a:r>
            <a:r>
              <a:rPr lang="en-US" dirty="0" err="1"/>
              <a:t>rakendatud</a:t>
            </a:r>
            <a:r>
              <a:rPr lang="en-US" dirty="0"/>
              <a:t> </a:t>
            </a:r>
            <a:r>
              <a:rPr lang="et-EE" dirty="0"/>
              <a:t>regulatiivse</a:t>
            </a:r>
            <a:r>
              <a:rPr lang="en-US" dirty="0"/>
              <a:t>d</a:t>
            </a:r>
            <a:r>
              <a:rPr lang="et-EE" dirty="0"/>
              <a:t> ja mitteregulatiivse</a:t>
            </a:r>
            <a:r>
              <a:rPr lang="en-US" dirty="0"/>
              <a:t>d</a:t>
            </a:r>
            <a:r>
              <a:rPr lang="et-EE" dirty="0"/>
              <a:t> meetme</a:t>
            </a:r>
            <a:r>
              <a:rPr lang="en-US" dirty="0"/>
              <a:t>d</a:t>
            </a:r>
            <a:r>
              <a:rPr lang="et-EE" dirty="0"/>
              <a:t>, nende edukus ja mõju</a:t>
            </a:r>
            <a:endParaRPr lang="en-US" dirty="0"/>
          </a:p>
          <a:p>
            <a:pPr marL="594900" lvl="1" indent="-342900">
              <a:buFont typeface="Arial" panose="020B0604020202020204" pitchFamily="34" charset="0"/>
              <a:buChar char="•"/>
            </a:pPr>
            <a:r>
              <a:rPr lang="en-US" dirty="0"/>
              <a:t>K</a:t>
            </a:r>
            <a:r>
              <a:rPr lang="et-EE" dirty="0"/>
              <a:t>as ja milliseid neist Eestis rakendada</a:t>
            </a:r>
            <a:r>
              <a:rPr lang="en-US" dirty="0"/>
              <a:t>?</a:t>
            </a:r>
            <a:endParaRPr lang="et-EE" dirty="0"/>
          </a:p>
          <a:p>
            <a:pPr marL="342900" indent="-342900">
              <a:buFont typeface="Arial" panose="020B0604020202020204" pitchFamily="34" charset="0"/>
              <a:buChar char="•"/>
            </a:pPr>
            <a:r>
              <a:rPr lang="et-EE" dirty="0"/>
              <a:t>Metoodika </a:t>
            </a:r>
          </a:p>
          <a:p>
            <a:pPr marL="594900" lvl="1" indent="-342900">
              <a:buFont typeface="Arial" panose="020B0604020202020204" pitchFamily="34" charset="0"/>
              <a:buChar char="•"/>
            </a:pPr>
            <a:r>
              <a:rPr lang="en-US" dirty="0" err="1"/>
              <a:t>Teaduskirjandus</a:t>
            </a:r>
            <a:r>
              <a:rPr lang="en-US" dirty="0"/>
              <a:t> ja </a:t>
            </a:r>
            <a:r>
              <a:rPr lang="en-US" dirty="0" err="1"/>
              <a:t>senised</a:t>
            </a:r>
            <a:r>
              <a:rPr lang="en-US" dirty="0"/>
              <a:t> </a:t>
            </a:r>
            <a:r>
              <a:rPr lang="en-US" dirty="0" err="1"/>
              <a:t>uuringud</a:t>
            </a:r>
            <a:r>
              <a:rPr lang="en-US" dirty="0"/>
              <a:t>, </a:t>
            </a:r>
            <a:r>
              <a:rPr lang="en-US" dirty="0" err="1"/>
              <a:t>statistika</a:t>
            </a:r>
            <a:endParaRPr lang="en-US" dirty="0"/>
          </a:p>
          <a:p>
            <a:pPr marL="594900" lvl="1" indent="-342900">
              <a:buFont typeface="Arial" panose="020B0604020202020204" pitchFamily="34" charset="0"/>
              <a:buChar char="•"/>
            </a:pPr>
            <a:r>
              <a:rPr lang="en-US" dirty="0" err="1"/>
              <a:t>Esia</a:t>
            </a:r>
            <a:r>
              <a:rPr lang="et-EE" dirty="0"/>
              <a:t>lg</a:t>
            </a:r>
            <a:r>
              <a:rPr lang="en-US" dirty="0"/>
              <a:t>ne</a:t>
            </a:r>
            <a:r>
              <a:rPr lang="et-EE" dirty="0"/>
              <a:t> ülevaade ligi </a:t>
            </a:r>
            <a:r>
              <a:rPr lang="en-US" dirty="0"/>
              <a:t>35</a:t>
            </a:r>
            <a:r>
              <a:rPr lang="et-EE" dirty="0"/>
              <a:t> meetmest</a:t>
            </a:r>
            <a:r>
              <a:rPr lang="en-US" dirty="0"/>
              <a:t> </a:t>
            </a:r>
          </a:p>
          <a:p>
            <a:pPr marL="594900" lvl="1" indent="-342900">
              <a:buFont typeface="Arial" panose="020B0604020202020204" pitchFamily="34" charset="0"/>
              <a:buChar char="•"/>
            </a:pPr>
            <a:r>
              <a:rPr lang="et-EE" dirty="0"/>
              <a:t>Põhjalikum ülevaade neljast meetme tüübist (seadusandlus, teavitus, koostöökontorid jm võrgustikud, rahaline toetus)</a:t>
            </a:r>
            <a:r>
              <a:rPr lang="en-US" dirty="0"/>
              <a:t>, </a:t>
            </a:r>
            <a:r>
              <a:rPr lang="en-US" dirty="0" err="1"/>
              <a:t>sh</a:t>
            </a:r>
            <a:r>
              <a:rPr lang="en-US" dirty="0"/>
              <a:t> </a:t>
            </a:r>
            <a:r>
              <a:rPr lang="en-US" dirty="0" err="1"/>
              <a:t>i</a:t>
            </a:r>
            <a:r>
              <a:rPr lang="et-EE" dirty="0" err="1"/>
              <a:t>ntervjuud</a:t>
            </a:r>
            <a:r>
              <a:rPr lang="et-EE" dirty="0"/>
              <a:t> 1</a:t>
            </a:r>
            <a:r>
              <a:rPr lang="en-US" dirty="0"/>
              <a:t>2</a:t>
            </a:r>
            <a:r>
              <a:rPr lang="et-EE" dirty="0"/>
              <a:t> </a:t>
            </a:r>
            <a:r>
              <a:rPr lang="et-EE" dirty="0" err="1"/>
              <a:t>väliseksperd</a:t>
            </a:r>
            <a:r>
              <a:rPr lang="en-US" dirty="0" err="1"/>
              <a:t>i</a:t>
            </a:r>
            <a:r>
              <a:rPr lang="et-EE" dirty="0" err="1"/>
              <a:t>ga</a:t>
            </a:r>
            <a:endParaRPr lang="et-EE" dirty="0"/>
          </a:p>
          <a:p>
            <a:pPr marL="594900" lvl="1" indent="-342900">
              <a:buFont typeface="Arial" panose="020B0604020202020204" pitchFamily="34" charset="0"/>
              <a:buChar char="•"/>
            </a:pPr>
            <a:r>
              <a:rPr lang="et-EE" dirty="0"/>
              <a:t>Intervjuud 2</a:t>
            </a:r>
            <a:r>
              <a:rPr lang="en-US" dirty="0"/>
              <a:t>1</a:t>
            </a:r>
            <a:r>
              <a:rPr lang="et-EE" dirty="0"/>
              <a:t> Eesti ettevõtte</a:t>
            </a:r>
            <a:r>
              <a:rPr lang="en-US" dirty="0"/>
              <a:t> (</a:t>
            </a:r>
            <a:r>
              <a:rPr lang="en-US" dirty="0" err="1"/>
              <a:t>avalik</a:t>
            </a:r>
            <a:r>
              <a:rPr lang="en-US" dirty="0"/>
              <a:t> </a:t>
            </a:r>
            <a:r>
              <a:rPr lang="en-US" dirty="0" err="1"/>
              <a:t>sektor</a:t>
            </a:r>
            <a:r>
              <a:rPr lang="en-US" dirty="0"/>
              <a:t>, IT ja </a:t>
            </a:r>
            <a:r>
              <a:rPr lang="en-US" dirty="0" err="1"/>
              <a:t>finants</a:t>
            </a:r>
            <a:r>
              <a:rPr lang="en-US" dirty="0"/>
              <a:t>, </a:t>
            </a:r>
            <a:r>
              <a:rPr lang="en-US" dirty="0" err="1"/>
              <a:t>õigus</a:t>
            </a:r>
            <a:r>
              <a:rPr lang="en-US" dirty="0"/>
              <a:t>, </a:t>
            </a:r>
            <a:r>
              <a:rPr lang="en-US" dirty="0" err="1"/>
              <a:t>tervishoid</a:t>
            </a:r>
            <a:r>
              <a:rPr lang="en-US" dirty="0"/>
              <a:t>, </a:t>
            </a:r>
            <a:r>
              <a:rPr lang="en-US" dirty="0" err="1"/>
              <a:t>haridus</a:t>
            </a:r>
            <a:r>
              <a:rPr lang="en-US" dirty="0"/>
              <a:t> ja </a:t>
            </a:r>
            <a:r>
              <a:rPr lang="en-US" dirty="0" err="1"/>
              <a:t>koolitus</a:t>
            </a:r>
            <a:r>
              <a:rPr lang="en-US" dirty="0"/>
              <a:t>) </a:t>
            </a:r>
            <a:r>
              <a:rPr lang="et-EE" dirty="0"/>
              <a:t> jt </a:t>
            </a:r>
            <a:r>
              <a:rPr lang="en-US" dirty="0" err="1"/>
              <a:t>töö</a:t>
            </a:r>
            <a:r>
              <a:rPr lang="en-US" dirty="0"/>
              <a:t> </a:t>
            </a:r>
            <a:r>
              <a:rPr lang="en-US" dirty="0" err="1"/>
              <a:t>valdkonna</a:t>
            </a:r>
            <a:r>
              <a:rPr lang="et-EE" dirty="0"/>
              <a:t> esindajaga</a:t>
            </a:r>
            <a:r>
              <a:rPr lang="en-US" dirty="0"/>
              <a:t> </a:t>
            </a:r>
          </a:p>
          <a:p>
            <a:pPr marL="594900" lvl="1" indent="-342900">
              <a:buFont typeface="Arial" panose="020B0604020202020204" pitchFamily="34" charset="0"/>
              <a:buChar char="•"/>
            </a:pPr>
            <a:r>
              <a:rPr lang="en-US" dirty="0" err="1"/>
              <a:t>Aruteluseminar</a:t>
            </a:r>
            <a:r>
              <a:rPr lang="en-US" dirty="0"/>
              <a:t> 16 </a:t>
            </a:r>
            <a:r>
              <a:rPr lang="en-US" dirty="0" err="1"/>
              <a:t>töö</a:t>
            </a:r>
            <a:r>
              <a:rPr lang="en-US" dirty="0"/>
              <a:t> </a:t>
            </a:r>
            <a:r>
              <a:rPr lang="en-US" dirty="0" err="1"/>
              <a:t>valdkonna</a:t>
            </a:r>
            <a:r>
              <a:rPr lang="en-US" dirty="0"/>
              <a:t> ja </a:t>
            </a:r>
            <a:r>
              <a:rPr lang="en-US" dirty="0" err="1"/>
              <a:t>ettevõtte</a:t>
            </a:r>
            <a:r>
              <a:rPr lang="en-US" dirty="0"/>
              <a:t> </a:t>
            </a:r>
            <a:r>
              <a:rPr lang="en-US" dirty="0" err="1"/>
              <a:t>esindajaga</a:t>
            </a:r>
            <a:endParaRPr lang="et-EE" dirty="0"/>
          </a:p>
          <a:p>
            <a:endParaRPr lang="en-US" dirty="0"/>
          </a:p>
        </p:txBody>
      </p:sp>
      <p:sp>
        <p:nvSpPr>
          <p:cNvPr id="2" name="Title 1">
            <a:extLst>
              <a:ext uri="{FF2B5EF4-FFF2-40B4-BE49-F238E27FC236}">
                <a16:creationId xmlns:a16="http://schemas.microsoft.com/office/drawing/2014/main" id="{F3968C94-C4C5-474D-A9FD-47AF47B165AB}"/>
              </a:ext>
            </a:extLst>
          </p:cNvPr>
          <p:cNvSpPr>
            <a:spLocks noGrp="1"/>
          </p:cNvSpPr>
          <p:nvPr>
            <p:ph type="title"/>
          </p:nvPr>
        </p:nvSpPr>
        <p:spPr/>
        <p:txBody>
          <a:bodyPr>
            <a:normAutofit fontScale="90000"/>
          </a:bodyPr>
          <a:lstStyle/>
          <a:p>
            <a:r>
              <a:rPr lang="en-US" err="1"/>
              <a:t>Uuringu</a:t>
            </a:r>
            <a:r>
              <a:rPr lang="en-US"/>
              <a:t> </a:t>
            </a:r>
            <a:r>
              <a:rPr lang="en-US" err="1"/>
              <a:t>eesmärk</a:t>
            </a:r>
            <a:r>
              <a:rPr lang="en-US"/>
              <a:t> ja </a:t>
            </a:r>
            <a:r>
              <a:rPr lang="en-US" err="1"/>
              <a:t>käik</a:t>
            </a:r>
            <a:br>
              <a:rPr lang="en-US"/>
            </a:br>
            <a:endParaRPr lang="en-US"/>
          </a:p>
        </p:txBody>
      </p:sp>
    </p:spTree>
    <p:extLst>
      <p:ext uri="{BB962C8B-B14F-4D97-AF65-F5344CB8AC3E}">
        <p14:creationId xmlns:p14="http://schemas.microsoft.com/office/powerpoint/2010/main" val="10449902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u kohatäide 1">
            <a:extLst>
              <a:ext uri="{FF2B5EF4-FFF2-40B4-BE49-F238E27FC236}">
                <a16:creationId xmlns:a16="http://schemas.microsoft.com/office/drawing/2014/main" id="{C42ECB6B-D25B-534A-2906-8D212D1ABD73}"/>
              </a:ext>
            </a:extLst>
          </p:cNvPr>
          <p:cNvSpPr>
            <a:spLocks noGrp="1"/>
          </p:cNvSpPr>
          <p:nvPr>
            <p:ph idx="1"/>
          </p:nvPr>
        </p:nvSpPr>
        <p:spPr/>
        <p:txBody>
          <a:bodyPr>
            <a:normAutofit fontScale="85000" lnSpcReduction="20000"/>
          </a:bodyPr>
          <a:lstStyle/>
          <a:p>
            <a:pPr marL="342900" indent="-342900">
              <a:buFont typeface="Arial" panose="020B0604020202020204" pitchFamily="34" charset="0"/>
              <a:buChar char="•"/>
            </a:pPr>
            <a:r>
              <a:rPr lang="et-EE"/>
              <a:t>Seaduse järgi tuleb kaugtöötaja õigus mitte olla kättesaadav fikseerida </a:t>
            </a:r>
            <a:r>
              <a:rPr lang="en-US" err="1"/>
              <a:t>koos</a:t>
            </a:r>
            <a:r>
              <a:rPr lang="et-EE"/>
              <a:t> laiema tööandja ja töötajate esindaja vahelise kokkuleppe</a:t>
            </a:r>
            <a:r>
              <a:rPr lang="en-US"/>
              <a:t>ga</a:t>
            </a:r>
            <a:r>
              <a:rPr lang="et-EE"/>
              <a:t> </a:t>
            </a:r>
          </a:p>
          <a:p>
            <a:pPr marL="594900" lvl="1" indent="-342900">
              <a:buFont typeface="Arial" panose="020B0604020202020204" pitchFamily="34" charset="0"/>
              <a:buChar char="•"/>
            </a:pPr>
            <a:r>
              <a:rPr lang="et-EE"/>
              <a:t>Prantsusmaa tööseadus sätestab kohustuse tööturu osapoolte vaheliste läbirääkimiste pidamiseks</a:t>
            </a:r>
          </a:p>
          <a:p>
            <a:pPr marL="594900" lvl="1" indent="-342900">
              <a:buFont typeface="Arial" panose="020B0604020202020204" pitchFamily="34" charset="0"/>
              <a:buChar char="•"/>
            </a:pPr>
            <a:r>
              <a:rPr lang="et-EE"/>
              <a:t>Sooline võrdõiguslikkus ja tööelu kvaliteet, sh õigus mitte olla kättesaadav (2016)</a:t>
            </a:r>
          </a:p>
          <a:p>
            <a:pPr marL="342900" indent="-342900">
              <a:buFont typeface="Arial" panose="020B0604020202020204" pitchFamily="34" charset="0"/>
              <a:buChar char="•"/>
            </a:pPr>
            <a:r>
              <a:rPr lang="et-EE"/>
              <a:t>Eesmärk: vältida töö ja eraelu vahel tasakaalu kadumist </a:t>
            </a:r>
            <a:r>
              <a:rPr lang="en-US" err="1"/>
              <a:t>tööks</a:t>
            </a:r>
            <a:r>
              <a:rPr lang="en-US"/>
              <a:t> </a:t>
            </a:r>
            <a:r>
              <a:rPr lang="en-US" err="1"/>
              <a:t>kasutavate</a:t>
            </a:r>
            <a:r>
              <a:rPr lang="et-EE"/>
              <a:t> nutiseadmete leviku tõttu</a:t>
            </a:r>
          </a:p>
          <a:p>
            <a:pPr marL="594900" lvl="1" indent="-342900">
              <a:buFont typeface="Arial" panose="020B0604020202020204" pitchFamily="34" charset="0"/>
              <a:buChar char="•"/>
            </a:pPr>
            <a:r>
              <a:rPr lang="et-EE"/>
              <a:t>Austada töötaja puhkeaega</a:t>
            </a:r>
            <a:r>
              <a:rPr lang="en-US"/>
              <a:t>,</a:t>
            </a:r>
            <a:r>
              <a:rPr lang="et-EE"/>
              <a:t> puhkust </a:t>
            </a:r>
            <a:r>
              <a:rPr lang="en-US" err="1"/>
              <a:t>ning</a:t>
            </a:r>
            <a:r>
              <a:rPr lang="en-US"/>
              <a:t> </a:t>
            </a:r>
            <a:r>
              <a:rPr lang="et-EE"/>
              <a:t>tema eraelu. Igal töötajal on õigus mitte olla ühenduses tööalase digitaalse </a:t>
            </a:r>
            <a:r>
              <a:rPr lang="en-US" err="1"/>
              <a:t>vahendiga</a:t>
            </a:r>
            <a:r>
              <a:rPr lang="et-EE"/>
              <a:t> väljaspool oma tööaega (2020)</a:t>
            </a:r>
          </a:p>
          <a:p>
            <a:pPr marL="342900" indent="-342900">
              <a:buFont typeface="Arial" panose="020B0604020202020204" pitchFamily="34" charset="0"/>
              <a:buChar char="•"/>
            </a:pPr>
            <a:r>
              <a:rPr lang="et-EE"/>
              <a:t>Enam kui viiekümne töötajaga </a:t>
            </a:r>
            <a:r>
              <a:rPr lang="en-US" err="1"/>
              <a:t>tööandjad</a:t>
            </a:r>
            <a:r>
              <a:rPr lang="et-EE"/>
              <a:t> peavad paika panema digitaalsete vahendite kasutamise reeglid selliselt, et  need järgiksid töötaja puhkeaega ja puhkust</a:t>
            </a:r>
          </a:p>
          <a:p>
            <a:pPr marL="342900" indent="-342900">
              <a:buFont typeface="Arial" panose="020B0604020202020204" pitchFamily="34" charset="0"/>
              <a:buChar char="•"/>
            </a:pPr>
            <a:r>
              <a:rPr lang="et-EE"/>
              <a:t>Kui osapooled ei jõua omavahel kokkuleppele, peab </a:t>
            </a:r>
            <a:r>
              <a:rPr lang="en-US" err="1"/>
              <a:t>tööandja</a:t>
            </a:r>
            <a:r>
              <a:rPr lang="et-EE"/>
              <a:t> peale konsultatsioone töötajate esindajatega vastu võtma eeskirja, mis kehtestab õiguse mitte olla kättesaadav</a:t>
            </a:r>
          </a:p>
          <a:p>
            <a:pPr marL="342900" indent="-342900">
              <a:buFont typeface="Arial" panose="020B0604020202020204" pitchFamily="34" charset="0"/>
              <a:buChar char="•"/>
            </a:pPr>
            <a:r>
              <a:rPr lang="et-EE"/>
              <a:t>Mõju: pole hinnatud, kuid on leitud</a:t>
            </a:r>
            <a:r>
              <a:rPr lang="en-US"/>
              <a:t>,</a:t>
            </a:r>
            <a:r>
              <a:rPr lang="et-EE"/>
              <a:t> et õigus mitte olla kättesaadav on kokkulepetes pigem</a:t>
            </a:r>
            <a:r>
              <a:rPr lang="en-US"/>
              <a:t> </a:t>
            </a:r>
            <a:r>
              <a:rPr lang="et-EE"/>
              <a:t>tagaplaanil</a:t>
            </a:r>
          </a:p>
          <a:p>
            <a:pPr marL="342900" indent="-342900">
              <a:buFont typeface="Arial" panose="020B0604020202020204" pitchFamily="34" charset="0"/>
              <a:buChar char="•"/>
            </a:pPr>
            <a:endParaRPr lang="en-US"/>
          </a:p>
        </p:txBody>
      </p:sp>
      <p:sp>
        <p:nvSpPr>
          <p:cNvPr id="3" name="Pealkiri 2">
            <a:extLst>
              <a:ext uri="{FF2B5EF4-FFF2-40B4-BE49-F238E27FC236}">
                <a16:creationId xmlns:a16="http://schemas.microsoft.com/office/drawing/2014/main" id="{DAC9ACCD-5C00-03A5-7F9B-0BEC37DB83E0}"/>
              </a:ext>
            </a:extLst>
          </p:cNvPr>
          <p:cNvSpPr>
            <a:spLocks noGrp="1"/>
          </p:cNvSpPr>
          <p:nvPr>
            <p:ph type="title"/>
          </p:nvPr>
        </p:nvSpPr>
        <p:spPr/>
        <p:txBody>
          <a:bodyPr>
            <a:normAutofit fontScale="90000"/>
          </a:bodyPr>
          <a:lstStyle/>
          <a:p>
            <a:r>
              <a:rPr lang="en-US" err="1"/>
              <a:t>Meede</a:t>
            </a:r>
            <a:r>
              <a:rPr lang="en-US"/>
              <a:t>: </a:t>
            </a:r>
            <a:r>
              <a:rPr lang="et-EE"/>
              <a:t>seadusandlus – õigus mitte olla kättesaadav, Prantsusmaa</a:t>
            </a:r>
            <a:endParaRPr lang="en-US"/>
          </a:p>
        </p:txBody>
      </p:sp>
    </p:spTree>
    <p:extLst>
      <p:ext uri="{BB962C8B-B14F-4D97-AF65-F5344CB8AC3E}">
        <p14:creationId xmlns:p14="http://schemas.microsoft.com/office/powerpoint/2010/main" val="1306711470"/>
      </p:ext>
    </p:extLst>
  </p:cSld>
  <p:clrMapOvr>
    <a:masterClrMapping/>
  </p:clrMapOvr>
  <mc:AlternateContent xmlns:mc="http://schemas.openxmlformats.org/markup-compatibility/2006">
    <mc:Choice xmlns:p159="http://schemas.microsoft.com/office/powerpoint/2015/09/main" Requires="p159">
      <p:transition spd="med">
        <p159:morph option="byObject"/>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u kohatäide 1">
            <a:extLst>
              <a:ext uri="{FF2B5EF4-FFF2-40B4-BE49-F238E27FC236}">
                <a16:creationId xmlns:a16="http://schemas.microsoft.com/office/drawing/2014/main" id="{C42ECB6B-D25B-534A-2906-8D212D1ABD73}"/>
              </a:ext>
            </a:extLst>
          </p:cNvPr>
          <p:cNvSpPr>
            <a:spLocks noGrp="1"/>
          </p:cNvSpPr>
          <p:nvPr>
            <p:ph idx="1"/>
          </p:nvPr>
        </p:nvSpPr>
        <p:spPr>
          <a:xfrm>
            <a:off x="866775" y="1834750"/>
            <a:ext cx="10464613" cy="4159250"/>
          </a:xfrm>
        </p:spPr>
        <p:txBody>
          <a:bodyPr>
            <a:normAutofit fontScale="92500" lnSpcReduction="10000"/>
          </a:bodyPr>
          <a:lstStyle/>
          <a:p>
            <a:pPr marL="342900" indent="-342900">
              <a:buFont typeface="Arial" panose="020B0604020202020204" pitchFamily="34" charset="0"/>
              <a:buChar char="•"/>
            </a:pPr>
            <a:r>
              <a:rPr lang="et-EE"/>
              <a:t>2022. a jaanuaris jõustusid Portugali tööseadusandluses muudatused, mis mh sätestavad et „tööandjad on kohustatud hoiduma töötajatega suhtlemisest nende puhkeajal, välja arvatud vääramatu jõu korral“</a:t>
            </a:r>
          </a:p>
          <a:p>
            <a:pPr marL="342900" indent="-342900">
              <a:buFont typeface="Arial" panose="020B0604020202020204" pitchFamily="34" charset="0"/>
              <a:buChar char="•"/>
            </a:pPr>
            <a:r>
              <a:rPr lang="et-EE"/>
              <a:t>Eesmärk: vastata muutunud töötamise reaalsusele; vähendada kaugtööga seotud riske; selged piirid tööandja autoriteedi ja töötaja autonoomia vahel</a:t>
            </a:r>
          </a:p>
          <a:p>
            <a:pPr marL="342900" indent="-342900">
              <a:buFont typeface="Arial" panose="020B0604020202020204" pitchFamily="34" charset="0"/>
              <a:buChar char="•"/>
            </a:pPr>
            <a:r>
              <a:rPr lang="et-EE"/>
              <a:t>Hõlmab sõnumeid, kõnesid, e-kirju. Rikkumisel trahvid tööandjale.</a:t>
            </a:r>
          </a:p>
          <a:p>
            <a:pPr marL="342900" indent="-342900">
              <a:buFont typeface="Arial" panose="020B0604020202020204" pitchFamily="34" charset="0"/>
              <a:buChar char="•"/>
            </a:pPr>
            <a:r>
              <a:rPr lang="et-EE"/>
              <a:t>Teatud sihtrühmadel (üksikvanem, väikelapse vanem) õigus kaugtöö võimalust nõuda</a:t>
            </a:r>
          </a:p>
          <a:p>
            <a:pPr marL="342900" indent="-342900">
              <a:buFont typeface="Arial" panose="020B0604020202020204" pitchFamily="34" charset="0"/>
              <a:buChar char="•"/>
            </a:pPr>
            <a:r>
              <a:rPr lang="et-EE"/>
              <a:t>Seadus kohustab mh tööandjat korraldama füüsilisi kohtumisi kaugtöötaja ja teiste töötajate vahel</a:t>
            </a:r>
            <a:r>
              <a:rPr lang="en-US"/>
              <a:t>,</a:t>
            </a:r>
            <a:r>
              <a:rPr lang="et-EE"/>
              <a:t> </a:t>
            </a:r>
            <a:r>
              <a:rPr lang="et-EE" u="sng"/>
              <a:t>vältimaks kaugtöötaja </a:t>
            </a:r>
            <a:r>
              <a:rPr lang="et-EE" u="sng" err="1"/>
              <a:t>isol</a:t>
            </a:r>
            <a:r>
              <a:rPr lang="en-US" u="sng" err="1"/>
              <a:t>atsiooni</a:t>
            </a:r>
            <a:r>
              <a:rPr lang="et-EE"/>
              <a:t> </a:t>
            </a:r>
          </a:p>
          <a:p>
            <a:pPr marL="342900" indent="-342900">
              <a:buFont typeface="Arial" panose="020B0604020202020204" pitchFamily="34" charset="0"/>
              <a:buChar char="•"/>
            </a:pPr>
            <a:r>
              <a:rPr lang="et-EE"/>
              <a:t>Mõju: Kuna seadusmuudatus on rakendatud alles eelmisel aastal, ei ole võimalik selle mõju veel hinnata</a:t>
            </a:r>
          </a:p>
        </p:txBody>
      </p:sp>
      <p:sp>
        <p:nvSpPr>
          <p:cNvPr id="3" name="Pealkiri 2">
            <a:extLst>
              <a:ext uri="{FF2B5EF4-FFF2-40B4-BE49-F238E27FC236}">
                <a16:creationId xmlns:a16="http://schemas.microsoft.com/office/drawing/2014/main" id="{DAC9ACCD-5C00-03A5-7F9B-0BEC37DB83E0}"/>
              </a:ext>
            </a:extLst>
          </p:cNvPr>
          <p:cNvSpPr>
            <a:spLocks noGrp="1"/>
          </p:cNvSpPr>
          <p:nvPr>
            <p:ph type="title"/>
          </p:nvPr>
        </p:nvSpPr>
        <p:spPr/>
        <p:txBody>
          <a:bodyPr>
            <a:normAutofit fontScale="90000"/>
          </a:bodyPr>
          <a:lstStyle/>
          <a:p>
            <a:r>
              <a:rPr lang="en-US" err="1"/>
              <a:t>Meede</a:t>
            </a:r>
            <a:r>
              <a:rPr lang="en-US"/>
              <a:t>: </a:t>
            </a:r>
            <a:r>
              <a:rPr lang="et-EE"/>
              <a:t>seadusandlus - </a:t>
            </a:r>
            <a:r>
              <a:rPr lang="fi-FI" err="1"/>
              <a:t>tööandjate</a:t>
            </a:r>
            <a:r>
              <a:rPr lang="fi-FI"/>
              <a:t> </a:t>
            </a:r>
            <a:r>
              <a:rPr lang="fi-FI" err="1"/>
              <a:t>kohustus</a:t>
            </a:r>
            <a:r>
              <a:rPr lang="fi-FI"/>
              <a:t>, </a:t>
            </a:r>
            <a:r>
              <a:rPr lang="fi-FI" err="1"/>
              <a:t>mitte</a:t>
            </a:r>
            <a:r>
              <a:rPr lang="fi-FI"/>
              <a:t> </a:t>
            </a:r>
            <a:r>
              <a:rPr lang="fi-FI" err="1"/>
              <a:t>tülitada</a:t>
            </a:r>
            <a:r>
              <a:rPr lang="fi-FI"/>
              <a:t> </a:t>
            </a:r>
            <a:r>
              <a:rPr lang="fi-FI" err="1"/>
              <a:t>töötajat</a:t>
            </a:r>
            <a:r>
              <a:rPr lang="fi-FI"/>
              <a:t> </a:t>
            </a:r>
            <a:r>
              <a:rPr lang="fi-FI" err="1"/>
              <a:t>töövälisel</a:t>
            </a:r>
            <a:r>
              <a:rPr lang="fi-FI"/>
              <a:t> </a:t>
            </a:r>
            <a:r>
              <a:rPr lang="fi-FI" err="1"/>
              <a:t>ajal</a:t>
            </a:r>
            <a:r>
              <a:rPr lang="fi-FI"/>
              <a:t>, Portugal</a:t>
            </a:r>
            <a:endParaRPr lang="en-US"/>
          </a:p>
        </p:txBody>
      </p:sp>
    </p:spTree>
    <p:extLst>
      <p:ext uri="{BB962C8B-B14F-4D97-AF65-F5344CB8AC3E}">
        <p14:creationId xmlns:p14="http://schemas.microsoft.com/office/powerpoint/2010/main" val="2983614393"/>
      </p:ext>
    </p:extLst>
  </p:cSld>
  <p:clrMapOvr>
    <a:masterClrMapping/>
  </p:clrMapOvr>
  <mc:AlternateContent xmlns:mc="http://schemas.openxmlformats.org/markup-compatibility/2006">
    <mc:Choice xmlns:p159="http://schemas.microsoft.com/office/powerpoint/2015/09/main" Requires="p159">
      <p:transition spd="med">
        <p159:morph option="byObject"/>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u kohatäide 1">
            <a:extLst>
              <a:ext uri="{FF2B5EF4-FFF2-40B4-BE49-F238E27FC236}">
                <a16:creationId xmlns:a16="http://schemas.microsoft.com/office/drawing/2014/main" id="{C42ECB6B-D25B-534A-2906-8D212D1ABD73}"/>
              </a:ext>
            </a:extLst>
          </p:cNvPr>
          <p:cNvSpPr>
            <a:spLocks noGrp="1"/>
          </p:cNvSpPr>
          <p:nvPr>
            <p:ph idx="1"/>
          </p:nvPr>
        </p:nvSpPr>
        <p:spPr/>
        <p:txBody>
          <a:bodyPr>
            <a:normAutofit fontScale="85000" lnSpcReduction="20000"/>
          </a:bodyPr>
          <a:lstStyle/>
          <a:p>
            <a:pPr marL="342900" indent="-342900">
              <a:buFont typeface="Arial" panose="020B0604020202020204" pitchFamily="34" charset="0"/>
              <a:buChar char="•"/>
            </a:pPr>
            <a:r>
              <a:rPr lang="en-US" dirty="0" err="1"/>
              <a:t>Iirimaa</a:t>
            </a:r>
            <a:r>
              <a:rPr lang="en-US" dirty="0"/>
              <a:t> </a:t>
            </a:r>
            <a:r>
              <a:rPr lang="en-US" dirty="0" err="1"/>
              <a:t>töösuhete</a:t>
            </a:r>
            <a:r>
              <a:rPr lang="en-US" dirty="0"/>
              <a:t> </a:t>
            </a:r>
            <a:r>
              <a:rPr lang="en-US" dirty="0" err="1"/>
              <a:t>komisjoni</a:t>
            </a:r>
            <a:r>
              <a:rPr lang="en-US" dirty="0"/>
              <a:t> (</a:t>
            </a:r>
            <a:r>
              <a:rPr lang="en-US" dirty="0" err="1"/>
              <a:t>ingl</a:t>
            </a:r>
            <a:r>
              <a:rPr lang="en-US" dirty="0"/>
              <a:t> </a:t>
            </a:r>
            <a:r>
              <a:rPr lang="en-US" i="1" dirty="0"/>
              <a:t>Workplace Relations Commission</a:t>
            </a:r>
            <a:r>
              <a:rPr lang="et-EE" i="1" dirty="0"/>
              <a:t>) </a:t>
            </a:r>
            <a:r>
              <a:rPr lang="et-EE" dirty="0"/>
              <a:t>on</a:t>
            </a:r>
            <a:r>
              <a:rPr lang="et-EE" i="1" dirty="0"/>
              <a:t> </a:t>
            </a:r>
            <a:r>
              <a:rPr lang="et-EE" dirty="0"/>
              <a:t>koostanud </a:t>
            </a:r>
            <a:r>
              <a:rPr lang="en-US" dirty="0" err="1"/>
              <a:t>juhen</a:t>
            </a:r>
            <a:r>
              <a:rPr lang="et-EE" dirty="0"/>
              <a:t>di</a:t>
            </a:r>
            <a:r>
              <a:rPr lang="en-US" dirty="0"/>
              <a:t> (</a:t>
            </a:r>
            <a:r>
              <a:rPr lang="en-US" dirty="0" err="1"/>
              <a:t>ingl</a:t>
            </a:r>
            <a:r>
              <a:rPr lang="en-US" dirty="0"/>
              <a:t> </a:t>
            </a:r>
            <a:r>
              <a:rPr lang="en-US" i="1" dirty="0"/>
              <a:t>Code of Practice</a:t>
            </a:r>
            <a:r>
              <a:rPr lang="en-US" dirty="0"/>
              <a:t>) </a:t>
            </a:r>
            <a:r>
              <a:rPr lang="en-US" dirty="0" err="1"/>
              <a:t>õigusest</a:t>
            </a:r>
            <a:r>
              <a:rPr lang="en-US" dirty="0"/>
              <a:t> </a:t>
            </a:r>
            <a:r>
              <a:rPr lang="en-US" dirty="0" err="1"/>
              <a:t>mitte</a:t>
            </a:r>
            <a:r>
              <a:rPr lang="en-US" dirty="0"/>
              <a:t> olla </a:t>
            </a:r>
            <a:r>
              <a:rPr lang="en-US" dirty="0" err="1"/>
              <a:t>kättesaadav</a:t>
            </a:r>
            <a:endParaRPr lang="et-EE" dirty="0"/>
          </a:p>
          <a:p>
            <a:pPr marL="342900" indent="-342900">
              <a:buFont typeface="Arial" panose="020B0604020202020204" pitchFamily="34" charset="0"/>
              <a:buChar char="•"/>
            </a:pPr>
            <a:r>
              <a:rPr lang="et-EE" dirty="0"/>
              <a:t>Eesmärk: aidata tööturu osapooltel täita kehtivaid seaduseid ning lähtuda õiguse mitte olla kättesaadav parimatest tavadest</a:t>
            </a:r>
          </a:p>
          <a:p>
            <a:pPr marL="342900" indent="-342900">
              <a:buFont typeface="Arial" panose="020B0604020202020204" pitchFamily="34" charset="0"/>
              <a:buChar char="•"/>
            </a:pPr>
            <a:r>
              <a:rPr lang="et-EE" dirty="0"/>
              <a:t>Juhendi kolm peamist põhimõtet:</a:t>
            </a:r>
          </a:p>
          <a:p>
            <a:pPr marL="594900" lvl="1" indent="-342900">
              <a:buFont typeface="Arial" panose="020B0604020202020204" pitchFamily="34" charset="0"/>
              <a:buChar char="•"/>
            </a:pPr>
            <a:r>
              <a:rPr lang="et-EE" dirty="0"/>
              <a:t>Töötajal on õigus tavapäraselt mitte teha tööd väljaspool oma tavatööaega. Kuid ettevõttesisene poliitika peaks siiski võimaldama legitiimseid aeg-ajalt esinevaid olukordi, mil tööandja võib töötajatega väljaspool tavatööaega ühendust võtta </a:t>
            </a:r>
          </a:p>
          <a:p>
            <a:pPr marL="594900" lvl="1" indent="-342900">
              <a:buFont typeface="Arial" panose="020B0604020202020204" pitchFamily="34" charset="0"/>
              <a:buChar char="•"/>
            </a:pPr>
            <a:r>
              <a:rPr lang="et-EE" dirty="0"/>
              <a:t>Töötajat ei tohi karistada väljaspool tavatööaega töötamisest keeldumise korral</a:t>
            </a:r>
          </a:p>
          <a:p>
            <a:pPr marL="594900" lvl="1" indent="-342900">
              <a:buFont typeface="Arial" panose="020B0604020202020204" pitchFamily="34" charset="0"/>
              <a:buChar char="•"/>
            </a:pPr>
            <a:r>
              <a:rPr lang="et-EE" dirty="0"/>
              <a:t>Kohustus austada teise inimese õigust mitte olla kättesaadav</a:t>
            </a:r>
          </a:p>
          <a:p>
            <a:pPr marL="342900" indent="-342900">
              <a:buFont typeface="Arial" panose="020B0604020202020204" pitchFamily="34" charset="0"/>
              <a:buChar char="•"/>
            </a:pPr>
            <a:r>
              <a:rPr lang="et-EE" dirty="0"/>
              <a:t>Juhend soovitab tööandjatel tegeleda õigusega mitte olla kättesaadav proaktiivselt ning luua koostöös töötajate või nende esindajatega vastav ettevõttesisene eeskiri</a:t>
            </a:r>
          </a:p>
          <a:p>
            <a:pPr marL="594900" lvl="1" indent="-342900">
              <a:buFont typeface="Arial" panose="020B0604020202020204" pitchFamily="34" charset="0"/>
              <a:buChar char="•"/>
            </a:pPr>
            <a:r>
              <a:rPr lang="et-EE" dirty="0"/>
              <a:t>Sh on rõhku pandud juhtide rollile ja koolitamisele</a:t>
            </a:r>
          </a:p>
          <a:p>
            <a:pPr marL="594900" lvl="1" indent="-342900">
              <a:buFont typeface="Arial" panose="020B0604020202020204" pitchFamily="34" charset="0"/>
              <a:buChar char="•"/>
            </a:pPr>
            <a:r>
              <a:rPr lang="et-EE" dirty="0"/>
              <a:t>Juhendist leiab eeskirja põhja</a:t>
            </a:r>
          </a:p>
          <a:p>
            <a:pPr marL="342900" indent="-342900">
              <a:buFont typeface="Arial" panose="020B0604020202020204" pitchFamily="34" charset="0"/>
              <a:buChar char="•"/>
            </a:pPr>
            <a:r>
              <a:rPr lang="et-EE" dirty="0"/>
              <a:t>Mõju: </a:t>
            </a:r>
            <a:r>
              <a:rPr lang="en-US" dirty="0"/>
              <a:t> </a:t>
            </a:r>
            <a:r>
              <a:rPr lang="et-EE" dirty="0"/>
              <a:t>opositsiooniparteid olid kriitilised, et piirduti juhendiga</a:t>
            </a:r>
            <a:endParaRPr lang="en-US" dirty="0"/>
          </a:p>
        </p:txBody>
      </p:sp>
      <p:sp>
        <p:nvSpPr>
          <p:cNvPr id="3" name="Pealkiri 2">
            <a:extLst>
              <a:ext uri="{FF2B5EF4-FFF2-40B4-BE49-F238E27FC236}">
                <a16:creationId xmlns:a16="http://schemas.microsoft.com/office/drawing/2014/main" id="{DAC9ACCD-5C00-03A5-7F9B-0BEC37DB83E0}"/>
              </a:ext>
            </a:extLst>
          </p:cNvPr>
          <p:cNvSpPr>
            <a:spLocks noGrp="1"/>
          </p:cNvSpPr>
          <p:nvPr>
            <p:ph type="title"/>
          </p:nvPr>
        </p:nvSpPr>
        <p:spPr/>
        <p:txBody>
          <a:bodyPr>
            <a:normAutofit fontScale="90000"/>
          </a:bodyPr>
          <a:lstStyle/>
          <a:p>
            <a:r>
              <a:rPr lang="en-US" dirty="0" err="1"/>
              <a:t>Meede</a:t>
            </a:r>
            <a:r>
              <a:rPr lang="en-US" dirty="0"/>
              <a:t>: </a:t>
            </a:r>
            <a:r>
              <a:rPr lang="et-EE" dirty="0"/>
              <a:t>juhend tööandjatele ja töötajatele õigusest olla mitte kättesaadav, Iirimaa</a:t>
            </a:r>
            <a:endParaRPr lang="en-US" dirty="0"/>
          </a:p>
        </p:txBody>
      </p:sp>
    </p:spTree>
    <p:extLst>
      <p:ext uri="{BB962C8B-B14F-4D97-AF65-F5344CB8AC3E}">
        <p14:creationId xmlns:p14="http://schemas.microsoft.com/office/powerpoint/2010/main" val="19282255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u kohatäide 1">
            <a:extLst>
              <a:ext uri="{FF2B5EF4-FFF2-40B4-BE49-F238E27FC236}">
                <a16:creationId xmlns:a16="http://schemas.microsoft.com/office/drawing/2014/main" id="{E5464FF1-8608-B9A0-D7DF-B312DEEDC6AD}"/>
              </a:ext>
            </a:extLst>
          </p:cNvPr>
          <p:cNvSpPr>
            <a:spLocks noGrp="1"/>
          </p:cNvSpPr>
          <p:nvPr>
            <p:ph idx="1"/>
          </p:nvPr>
        </p:nvSpPr>
        <p:spPr>
          <a:xfrm>
            <a:off x="866775" y="1825625"/>
            <a:ext cx="10464613" cy="4673306"/>
          </a:xfrm>
        </p:spPr>
        <p:txBody>
          <a:bodyPr>
            <a:normAutofit lnSpcReduction="10000"/>
          </a:bodyPr>
          <a:lstStyle/>
          <a:p>
            <a:pPr marL="342900" indent="-342900">
              <a:buFont typeface="Arial" panose="020B0604020202020204" pitchFamily="34" charset="0"/>
              <a:buChar char="•"/>
            </a:pPr>
            <a:r>
              <a:rPr lang="en-GB" dirty="0"/>
              <a:t>„</a:t>
            </a:r>
            <a:r>
              <a:rPr lang="en-GB" dirty="0" err="1"/>
              <a:t>WORKshift</a:t>
            </a:r>
            <a:r>
              <a:rPr lang="en-GB" dirty="0"/>
              <a:t> – Think Outside the Office“ </a:t>
            </a:r>
            <a:r>
              <a:rPr lang="et-EE" dirty="0"/>
              <a:t>– 3 aastat kestnud programm</a:t>
            </a:r>
          </a:p>
          <a:p>
            <a:pPr marL="342900" indent="-342900">
              <a:buFont typeface="Arial" panose="020B0604020202020204" pitchFamily="34" charset="0"/>
              <a:buChar char="•"/>
            </a:pPr>
            <a:r>
              <a:rPr lang="en-EE" dirty="0"/>
              <a:t>Eesmärk: vähendada liiklusummikuid ja saastet</a:t>
            </a:r>
            <a:r>
              <a:rPr lang="en-US" dirty="0"/>
              <a:t>,</a:t>
            </a:r>
            <a:r>
              <a:rPr lang="en-EE" dirty="0"/>
              <a:t> muutes Kanada töökultuuri</a:t>
            </a:r>
          </a:p>
          <a:p>
            <a:pPr marL="342900" indent="-342900">
              <a:buFont typeface="Arial" panose="020B0604020202020204" pitchFamily="34" charset="0"/>
              <a:buChar char="•"/>
            </a:pPr>
            <a:r>
              <a:rPr lang="en-EE" dirty="0"/>
              <a:t>Tegevus: kaugtöö võimalustest teavitamine ja kaugtöö edendamine </a:t>
            </a:r>
          </a:p>
          <a:p>
            <a:pPr marL="594900" lvl="1" indent="-342900">
              <a:buFont typeface="Arial" panose="020B0604020202020204" pitchFamily="34" charset="0"/>
              <a:buChar char="•"/>
            </a:pPr>
            <a:r>
              <a:rPr lang="et-EE" dirty="0"/>
              <a:t>R</a:t>
            </a:r>
            <a:r>
              <a:rPr lang="en-EE" dirty="0"/>
              <a:t>ahalised vahendid ettevõtetele kaugtöö edendamiseks ja efektiivsuse hindamiseks. </a:t>
            </a:r>
          </a:p>
          <a:p>
            <a:pPr marL="594900" lvl="1" indent="-342900">
              <a:buFont typeface="Arial" panose="020B0604020202020204" pitchFamily="34" charset="0"/>
              <a:buChar char="•"/>
            </a:pPr>
            <a:r>
              <a:rPr lang="en-EE" dirty="0"/>
              <a:t>Kaugtöö haldamise tööriist, mis võimaldas tasuta määratleda, millised töötajad sobivad kaugtööd tegema, ja kehtestada ühised standardid kaugtöötamiseks. </a:t>
            </a:r>
          </a:p>
          <a:p>
            <a:pPr marL="594900" lvl="1" indent="-342900">
              <a:buFont typeface="Arial" panose="020B0604020202020204" pitchFamily="34" charset="0"/>
              <a:buChar char="•"/>
            </a:pPr>
            <a:r>
              <a:rPr lang="en-EE" dirty="0"/>
              <a:t>Kommunikatsioonitegevused linnas elavatele inimestele, programmid tööandjatele ja töötajatele, tugi ettevõtetele kaugtöö planeerimisel ja kohandamisel, kaugtöökeskused</a:t>
            </a:r>
          </a:p>
          <a:p>
            <a:pPr marL="342900" indent="-342900">
              <a:buFont typeface="Arial" panose="020B0604020202020204" pitchFamily="34" charset="0"/>
              <a:buChar char="•"/>
            </a:pPr>
            <a:r>
              <a:rPr lang="en-EE" dirty="0"/>
              <a:t>Mõju: osales 12 organisatsiooni ja 500 töötajat. Jooksvalt mõõdetuna jättis projekti 28 kuu jooksul 249 töötajat sõitmata 600 tuhat kilomeetrit</a:t>
            </a:r>
            <a:r>
              <a:rPr lang="et-EE" dirty="0"/>
              <a:t> ja hoiti ära </a:t>
            </a:r>
            <a:r>
              <a:rPr lang="fi-FI" dirty="0"/>
              <a:t>128,235 kg </a:t>
            </a:r>
            <a:r>
              <a:rPr lang="fi-FI" dirty="0" err="1"/>
              <a:t>süsihappegaasi</a:t>
            </a:r>
            <a:r>
              <a:rPr lang="fi-FI" dirty="0"/>
              <a:t> heite </a:t>
            </a:r>
            <a:r>
              <a:rPr lang="fi-FI" dirty="0" err="1"/>
              <a:t>tekke</a:t>
            </a:r>
            <a:r>
              <a:rPr lang="et-EE" dirty="0"/>
              <a:t>. </a:t>
            </a:r>
          </a:p>
          <a:p>
            <a:pPr marL="342900" indent="-342900">
              <a:buFont typeface="Arial" panose="020B0604020202020204" pitchFamily="34" charset="0"/>
              <a:buChar char="•"/>
            </a:pPr>
            <a:r>
              <a:rPr lang="et-EE" dirty="0"/>
              <a:t>Sarnaseid programme kasutatud ka USAs (nt Minnesotas ja Virginias)</a:t>
            </a:r>
            <a:r>
              <a:rPr lang="en-EE" dirty="0"/>
              <a:t> </a:t>
            </a:r>
            <a:endParaRPr lang="en-US" dirty="0"/>
          </a:p>
        </p:txBody>
      </p:sp>
      <p:sp>
        <p:nvSpPr>
          <p:cNvPr id="3" name="Pealkiri 2">
            <a:extLst>
              <a:ext uri="{FF2B5EF4-FFF2-40B4-BE49-F238E27FC236}">
                <a16:creationId xmlns:a16="http://schemas.microsoft.com/office/drawing/2014/main" id="{0881DCC5-A79D-3566-CF14-0578EC42D849}"/>
              </a:ext>
            </a:extLst>
          </p:cNvPr>
          <p:cNvSpPr>
            <a:spLocks noGrp="1"/>
          </p:cNvSpPr>
          <p:nvPr>
            <p:ph type="title"/>
          </p:nvPr>
        </p:nvSpPr>
        <p:spPr/>
        <p:txBody>
          <a:bodyPr>
            <a:normAutofit fontScale="90000"/>
          </a:bodyPr>
          <a:lstStyle/>
          <a:p>
            <a:r>
              <a:rPr lang="en-US" err="1"/>
              <a:t>Meede</a:t>
            </a:r>
            <a:r>
              <a:rPr lang="en-US"/>
              <a:t>: </a:t>
            </a:r>
            <a:r>
              <a:rPr lang="en-US" err="1"/>
              <a:t>teavitustöö</a:t>
            </a:r>
            <a:r>
              <a:rPr lang="en-US"/>
              <a:t> </a:t>
            </a:r>
            <a:r>
              <a:rPr lang="en-US" err="1"/>
              <a:t>kaugtöö</a:t>
            </a:r>
            <a:r>
              <a:rPr lang="en-US"/>
              <a:t> </a:t>
            </a:r>
            <a:r>
              <a:rPr lang="en-US" err="1"/>
              <a:t>propageerimiseks</a:t>
            </a:r>
            <a:r>
              <a:rPr lang="en-US"/>
              <a:t> – </a:t>
            </a:r>
            <a:r>
              <a:rPr lang="en-US" err="1"/>
              <a:t>Kanada</a:t>
            </a:r>
            <a:r>
              <a:rPr lang="en-US"/>
              <a:t>, Calgary</a:t>
            </a:r>
          </a:p>
        </p:txBody>
      </p:sp>
    </p:spTree>
    <p:extLst>
      <p:ext uri="{BB962C8B-B14F-4D97-AF65-F5344CB8AC3E}">
        <p14:creationId xmlns:p14="http://schemas.microsoft.com/office/powerpoint/2010/main" val="118724370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u kohatäide 1">
            <a:extLst>
              <a:ext uri="{FF2B5EF4-FFF2-40B4-BE49-F238E27FC236}">
                <a16:creationId xmlns:a16="http://schemas.microsoft.com/office/drawing/2014/main" id="{C42ECB6B-D25B-534A-2906-8D212D1ABD73}"/>
              </a:ext>
            </a:extLst>
          </p:cNvPr>
          <p:cNvSpPr>
            <a:spLocks noGrp="1"/>
          </p:cNvSpPr>
          <p:nvPr>
            <p:ph idx="1"/>
          </p:nvPr>
        </p:nvSpPr>
        <p:spPr>
          <a:xfrm>
            <a:off x="866775" y="1825625"/>
            <a:ext cx="10464613" cy="4534078"/>
          </a:xfrm>
        </p:spPr>
        <p:txBody>
          <a:bodyPr>
            <a:normAutofit lnSpcReduction="10000"/>
          </a:bodyPr>
          <a:lstStyle/>
          <a:p>
            <a:pPr marL="342900" indent="-342900">
              <a:buFont typeface="Arial" panose="020B0604020202020204" pitchFamily="34" charset="0"/>
              <a:buChar char="•"/>
            </a:pPr>
            <a:r>
              <a:rPr lang="et-EE"/>
              <a:t>Avaliku sektori juhitud üleriiklik kaugtöökeskuste võrgustik (300 keskust)</a:t>
            </a:r>
          </a:p>
          <a:p>
            <a:pPr marL="342900" indent="-342900">
              <a:buFont typeface="Arial" panose="020B0604020202020204" pitchFamily="34" charset="0"/>
              <a:buChar char="•"/>
            </a:pPr>
            <a:r>
              <a:rPr lang="et-EE"/>
              <a:t>Võrgustikku kuuluvad kaugtöökeskused on iseseisvad ja eraomandis; teenustasu ei maksa </a:t>
            </a:r>
          </a:p>
          <a:p>
            <a:pPr marL="342900" indent="-342900">
              <a:buFont typeface="Arial" panose="020B0604020202020204" pitchFamily="34" charset="0"/>
              <a:buChar char="•"/>
            </a:pPr>
            <a:r>
              <a:rPr lang="et-EE"/>
              <a:t>Osa Iirimaa regionaalarengu poliitikast (“</a:t>
            </a:r>
            <a:r>
              <a:rPr lang="et-EE" err="1"/>
              <a:t>Our</a:t>
            </a:r>
            <a:r>
              <a:rPr lang="et-EE"/>
              <a:t> </a:t>
            </a:r>
            <a:r>
              <a:rPr lang="et-EE" err="1"/>
              <a:t>Rural</a:t>
            </a:r>
            <a:r>
              <a:rPr lang="et-EE"/>
              <a:t> </a:t>
            </a:r>
            <a:r>
              <a:rPr lang="et-EE" err="1"/>
              <a:t>Future</a:t>
            </a:r>
            <a:r>
              <a:rPr lang="et-EE"/>
              <a:t>”)</a:t>
            </a:r>
          </a:p>
          <a:p>
            <a:pPr marL="342900" indent="-342900">
              <a:buFont typeface="Arial" panose="020B0604020202020204" pitchFamily="34" charset="0"/>
              <a:buChar char="•"/>
            </a:pPr>
            <a:r>
              <a:rPr lang="et-EE"/>
              <a:t>Koordineerib viie liikmeline meeskond; suunatakse läbi ametkondade ülese juhtrühma </a:t>
            </a:r>
          </a:p>
          <a:p>
            <a:pPr marL="342900" indent="-342900">
              <a:buFont typeface="Arial" panose="020B0604020202020204" pitchFamily="34" charset="0"/>
              <a:buChar char="•"/>
            </a:pPr>
            <a:r>
              <a:rPr lang="et-EE"/>
              <a:t>Kahe aasta jooksul 13 miljonit eurot valitsuse rahastust</a:t>
            </a:r>
          </a:p>
          <a:p>
            <a:pPr marL="594900" lvl="1" indent="-342900">
              <a:buFont typeface="Arial" panose="020B0604020202020204" pitchFamily="34" charset="0"/>
              <a:buChar char="•"/>
            </a:pPr>
            <a:r>
              <a:rPr lang="et-EE"/>
              <a:t>Nt 2021. a voorus toetus 10 000 – 75 000 eurot</a:t>
            </a:r>
          </a:p>
          <a:p>
            <a:pPr marL="342900" indent="-342900">
              <a:buFont typeface="Arial" panose="020B0604020202020204" pitchFamily="34" charset="0"/>
              <a:buChar char="•"/>
            </a:pPr>
            <a:r>
              <a:rPr lang="et-EE"/>
              <a:t>Teenuspakkujate kogukond (regulaarsed kohtumised)</a:t>
            </a:r>
          </a:p>
          <a:p>
            <a:pPr marL="342900" indent="-342900">
              <a:buFont typeface="Arial" panose="020B0604020202020204" pitchFamily="34" charset="0"/>
              <a:buChar char="•"/>
            </a:pPr>
            <a:r>
              <a:rPr lang="et-EE" i="1" err="1"/>
              <a:t>Connected</a:t>
            </a:r>
            <a:r>
              <a:rPr lang="et-EE" i="1"/>
              <a:t> </a:t>
            </a:r>
            <a:r>
              <a:rPr lang="et-EE" i="1" err="1"/>
              <a:t>Hubs</a:t>
            </a:r>
            <a:r>
              <a:rPr lang="et-EE" i="1"/>
              <a:t> </a:t>
            </a:r>
            <a:r>
              <a:rPr lang="et-EE"/>
              <a:t>– ühtne kontaktipunkt kaugtöötajatele</a:t>
            </a:r>
          </a:p>
          <a:p>
            <a:pPr marL="594900" lvl="1" indent="-342900">
              <a:buFont typeface="Arial" panose="020B0604020202020204" pitchFamily="34" charset="0"/>
              <a:buChar char="•"/>
            </a:pPr>
            <a:r>
              <a:rPr lang="et-EE"/>
              <a:t>Broneeringute süsteem</a:t>
            </a:r>
          </a:p>
        </p:txBody>
      </p:sp>
      <p:sp>
        <p:nvSpPr>
          <p:cNvPr id="3" name="Pealkiri 2">
            <a:extLst>
              <a:ext uri="{FF2B5EF4-FFF2-40B4-BE49-F238E27FC236}">
                <a16:creationId xmlns:a16="http://schemas.microsoft.com/office/drawing/2014/main" id="{DAC9ACCD-5C00-03A5-7F9B-0BEC37DB83E0}"/>
              </a:ext>
            </a:extLst>
          </p:cNvPr>
          <p:cNvSpPr>
            <a:spLocks noGrp="1"/>
          </p:cNvSpPr>
          <p:nvPr>
            <p:ph type="title"/>
          </p:nvPr>
        </p:nvSpPr>
        <p:spPr/>
        <p:txBody>
          <a:bodyPr>
            <a:normAutofit fontScale="90000"/>
          </a:bodyPr>
          <a:lstStyle/>
          <a:p>
            <a:r>
              <a:rPr lang="en-US" err="1"/>
              <a:t>Meede</a:t>
            </a:r>
            <a:r>
              <a:rPr lang="en-US"/>
              <a:t>:</a:t>
            </a:r>
            <a:r>
              <a:rPr lang="et-EE"/>
              <a:t> võrgustik - The National </a:t>
            </a:r>
            <a:r>
              <a:rPr lang="et-EE" err="1"/>
              <a:t>Hub</a:t>
            </a:r>
            <a:r>
              <a:rPr lang="et-EE"/>
              <a:t> Network ja </a:t>
            </a:r>
            <a:r>
              <a:rPr lang="et-EE" err="1"/>
              <a:t>Connected</a:t>
            </a:r>
            <a:r>
              <a:rPr lang="et-EE"/>
              <a:t> </a:t>
            </a:r>
            <a:r>
              <a:rPr lang="et-EE" err="1"/>
              <a:t>Hubs</a:t>
            </a:r>
            <a:r>
              <a:rPr lang="et-EE"/>
              <a:t> platvorm, Iirimaa</a:t>
            </a:r>
            <a:r>
              <a:rPr lang="en-US"/>
              <a:t> </a:t>
            </a:r>
          </a:p>
        </p:txBody>
      </p:sp>
    </p:spTree>
    <p:extLst>
      <p:ext uri="{BB962C8B-B14F-4D97-AF65-F5344CB8AC3E}">
        <p14:creationId xmlns:p14="http://schemas.microsoft.com/office/powerpoint/2010/main" val="55357418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u kohatäide 1">
            <a:extLst>
              <a:ext uri="{FF2B5EF4-FFF2-40B4-BE49-F238E27FC236}">
                <a16:creationId xmlns:a16="http://schemas.microsoft.com/office/drawing/2014/main" id="{B991504B-6B7A-D6B8-E6B3-42ABB82A73C9}"/>
              </a:ext>
            </a:extLst>
          </p:cNvPr>
          <p:cNvSpPr>
            <a:spLocks noGrp="1"/>
          </p:cNvSpPr>
          <p:nvPr>
            <p:ph idx="1"/>
          </p:nvPr>
        </p:nvSpPr>
        <p:spPr/>
        <p:txBody>
          <a:bodyPr>
            <a:normAutofit fontScale="85000" lnSpcReduction="10000"/>
          </a:bodyPr>
          <a:lstStyle/>
          <a:p>
            <a:pPr marL="342900" indent="-342900">
              <a:buFont typeface="Arial" panose="020B0604020202020204" pitchFamily="34" charset="0"/>
              <a:buChar char="•"/>
            </a:pPr>
            <a:r>
              <a:rPr lang="et-EE" dirty="0"/>
              <a:t>Eellugu: paindliku töökorraldus – luba töötada endale sobival kellaajal nominaalse piirajaga 40 tundi nädalas.</a:t>
            </a:r>
          </a:p>
          <a:p>
            <a:pPr marL="846900" lvl="2" indent="-342900">
              <a:buFont typeface="Arial" panose="020B0604020202020204" pitchFamily="34" charset="0"/>
              <a:buChar char="•"/>
            </a:pPr>
            <a:r>
              <a:rPr lang="et-EE" dirty="0"/>
              <a:t>Eeldus, et paindlik töökorraldus võimaldab ettevõttel meelitada, motiveerida ja hoida pühendunud töötajaid</a:t>
            </a:r>
          </a:p>
          <a:p>
            <a:pPr marL="342900" indent="-342900">
              <a:buFont typeface="Arial" panose="020B0604020202020204" pitchFamily="34" charset="0"/>
              <a:buChar char="•"/>
            </a:pPr>
            <a:r>
              <a:rPr lang="et-EE" dirty="0"/>
              <a:t>Eesmärk: paindliku töökorralduse arendamine tööandjate seas</a:t>
            </a:r>
          </a:p>
          <a:p>
            <a:pPr marL="342900" indent="-342900">
              <a:buFont typeface="Arial" panose="020B0604020202020204" pitchFamily="34" charset="0"/>
              <a:buChar char="•"/>
            </a:pPr>
            <a:r>
              <a:rPr lang="et-EE" dirty="0"/>
              <a:t>Tegevus: rahalised toetused meetmega liitumisel</a:t>
            </a:r>
          </a:p>
          <a:p>
            <a:pPr marL="846900" lvl="2" indent="-342900">
              <a:buFont typeface="Arial" panose="020B0604020202020204" pitchFamily="34" charset="0"/>
              <a:buChar char="•"/>
            </a:pPr>
            <a:r>
              <a:rPr lang="et-EE" dirty="0"/>
              <a:t>Rakendamisega seotud kulude katmine (kuni 40 000$, 38 000</a:t>
            </a:r>
            <a:r>
              <a:rPr lang="et-EE" b="0" i="0" dirty="0">
                <a:solidFill>
                  <a:srgbClr val="202124"/>
                </a:solidFill>
                <a:effectLst/>
                <a:latin typeface="arial" panose="020B0604020202020204" pitchFamily="34" charset="0"/>
              </a:rPr>
              <a:t>€</a:t>
            </a:r>
            <a:r>
              <a:rPr lang="et-EE" dirty="0"/>
              <a:t>)</a:t>
            </a:r>
          </a:p>
          <a:p>
            <a:pPr marL="846900" lvl="2" indent="-342900">
              <a:buFont typeface="Arial" panose="020B0604020202020204" pitchFamily="34" charset="0"/>
              <a:buChar char="•"/>
            </a:pPr>
            <a:r>
              <a:rPr lang="et-EE" dirty="0"/>
              <a:t>Paindliku töökorralduse stiimul (kuni 120 000$, 114 000</a:t>
            </a:r>
            <a:r>
              <a:rPr lang="et-EE" b="0" i="0" dirty="0">
                <a:solidFill>
                  <a:srgbClr val="202124"/>
                </a:solidFill>
                <a:effectLst/>
                <a:latin typeface="arial" panose="020B0604020202020204" pitchFamily="34" charset="0"/>
              </a:rPr>
              <a:t>€</a:t>
            </a:r>
            <a:r>
              <a:rPr lang="et-EE" dirty="0"/>
              <a:t>)</a:t>
            </a:r>
          </a:p>
          <a:p>
            <a:pPr marL="846900" lvl="2" indent="-342900">
              <a:buFont typeface="Arial" panose="020B0604020202020204" pitchFamily="34" charset="0"/>
              <a:buChar char="•"/>
            </a:pPr>
            <a:r>
              <a:rPr lang="et-EE" dirty="0"/>
              <a:t>Eraldi toetus COVID-19 ajal (2000$ ehk 1900</a:t>
            </a:r>
            <a:r>
              <a:rPr lang="et-EE" b="0" i="0" dirty="0">
                <a:solidFill>
                  <a:srgbClr val="202124"/>
                </a:solidFill>
                <a:effectLst/>
                <a:latin typeface="arial" panose="020B0604020202020204" pitchFamily="34" charset="0"/>
              </a:rPr>
              <a:t>€</a:t>
            </a:r>
            <a:r>
              <a:rPr lang="et-EE" dirty="0"/>
              <a:t> töötaja kohta aastas) </a:t>
            </a:r>
          </a:p>
          <a:p>
            <a:pPr marL="342900" indent="-342900">
              <a:buFont typeface="Arial" panose="020B0604020202020204" pitchFamily="34" charset="0"/>
              <a:buChar char="•"/>
            </a:pPr>
            <a:r>
              <a:rPr lang="et-EE" dirty="0"/>
              <a:t>Lisaks on loodud juhend, e-õppe keskkond ja  töötajate töö- ja eraelu tasakaalu enesehindamise tööriist, mis aitavad tööandjatel paindlikku töökorraldust rakendada. </a:t>
            </a:r>
          </a:p>
          <a:p>
            <a:pPr marL="342900" indent="-342900">
              <a:buFont typeface="Arial" panose="020B0604020202020204" pitchFamily="34" charset="0"/>
              <a:buChar char="•"/>
            </a:pPr>
            <a:r>
              <a:rPr lang="et-EE" dirty="0"/>
              <a:t>Mõju: tööandjad hindavad kasulikuks, sest töötajad on produktiivsemad, kulud on nende puhul väiksemad ja töötajaid on lihtsam hoida. Töötajate arv, kes töötasid meedet rakendava tööandja juures</a:t>
            </a:r>
            <a:r>
              <a:rPr lang="en-US" dirty="0"/>
              <a:t>,</a:t>
            </a:r>
            <a:r>
              <a:rPr lang="et-EE" dirty="0"/>
              <a:t> </a:t>
            </a:r>
            <a:r>
              <a:rPr lang="en-US" dirty="0" err="1"/>
              <a:t>suurenes</a:t>
            </a:r>
            <a:r>
              <a:rPr lang="et-EE" dirty="0"/>
              <a:t> 68%-</a:t>
            </a:r>
            <a:r>
              <a:rPr lang="et-EE" dirty="0" err="1"/>
              <a:t>lt</a:t>
            </a:r>
            <a:r>
              <a:rPr lang="et-EE" dirty="0"/>
              <a:t> 85%-</a:t>
            </a:r>
            <a:r>
              <a:rPr lang="et-EE" dirty="0" err="1"/>
              <a:t>le</a:t>
            </a:r>
            <a:r>
              <a:rPr lang="en-US" dirty="0"/>
              <a:t> </a:t>
            </a:r>
            <a:r>
              <a:rPr lang="en-US" dirty="0" err="1"/>
              <a:t>aastatel</a:t>
            </a:r>
            <a:r>
              <a:rPr lang="et-EE" dirty="0"/>
              <a:t> 2015</a:t>
            </a:r>
            <a:r>
              <a:rPr lang="en-US" dirty="0"/>
              <a:t>–</a:t>
            </a:r>
            <a:r>
              <a:rPr lang="et-EE" dirty="0"/>
              <a:t>2020. </a:t>
            </a:r>
          </a:p>
          <a:p>
            <a:pPr marL="594900" lvl="1" indent="-342900">
              <a:buFont typeface="Arial" panose="020B0604020202020204" pitchFamily="34" charset="0"/>
              <a:buChar char="•"/>
            </a:pPr>
            <a:endParaRPr lang="en-US" dirty="0"/>
          </a:p>
        </p:txBody>
      </p:sp>
      <p:sp>
        <p:nvSpPr>
          <p:cNvPr id="3" name="Pealkiri 2">
            <a:extLst>
              <a:ext uri="{FF2B5EF4-FFF2-40B4-BE49-F238E27FC236}">
                <a16:creationId xmlns:a16="http://schemas.microsoft.com/office/drawing/2014/main" id="{8EB79933-0114-FAB5-E2A0-DDA0CAAD8B4D}"/>
              </a:ext>
            </a:extLst>
          </p:cNvPr>
          <p:cNvSpPr>
            <a:spLocks noGrp="1"/>
          </p:cNvSpPr>
          <p:nvPr>
            <p:ph type="title"/>
          </p:nvPr>
        </p:nvSpPr>
        <p:spPr/>
        <p:txBody>
          <a:bodyPr>
            <a:normAutofit fontScale="90000"/>
          </a:bodyPr>
          <a:lstStyle/>
          <a:p>
            <a:r>
              <a:rPr lang="en-US" dirty="0" err="1"/>
              <a:t>Meede</a:t>
            </a:r>
            <a:r>
              <a:rPr lang="en-US" dirty="0"/>
              <a:t>: </a:t>
            </a:r>
            <a:r>
              <a:rPr lang="en-US" dirty="0" err="1"/>
              <a:t>rahaline</a:t>
            </a:r>
            <a:r>
              <a:rPr lang="en-US" dirty="0"/>
              <a:t> </a:t>
            </a:r>
            <a:r>
              <a:rPr lang="en-US" dirty="0" err="1"/>
              <a:t>toetus</a:t>
            </a:r>
            <a:r>
              <a:rPr lang="en-US" dirty="0"/>
              <a:t> </a:t>
            </a:r>
            <a:r>
              <a:rPr lang="en-US" dirty="0" err="1"/>
              <a:t>kaugtöö</a:t>
            </a:r>
            <a:r>
              <a:rPr lang="en-US" dirty="0"/>
              <a:t> </a:t>
            </a:r>
            <a:r>
              <a:rPr lang="en-US" dirty="0" err="1"/>
              <a:t>soodustamiseks</a:t>
            </a:r>
            <a:r>
              <a:rPr lang="en-US" dirty="0"/>
              <a:t> – </a:t>
            </a:r>
            <a:r>
              <a:rPr lang="en-US" dirty="0" err="1"/>
              <a:t>Singapur</a:t>
            </a:r>
            <a:r>
              <a:rPr lang="en-US" dirty="0"/>
              <a:t> </a:t>
            </a:r>
          </a:p>
        </p:txBody>
      </p:sp>
    </p:spTree>
    <p:extLst>
      <p:ext uri="{BB962C8B-B14F-4D97-AF65-F5344CB8AC3E}">
        <p14:creationId xmlns:p14="http://schemas.microsoft.com/office/powerpoint/2010/main" val="334103397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u kohatäide 1">
            <a:extLst>
              <a:ext uri="{FF2B5EF4-FFF2-40B4-BE49-F238E27FC236}">
                <a16:creationId xmlns:a16="http://schemas.microsoft.com/office/drawing/2014/main" id="{9F4ADD24-20B8-EE80-AEF1-DF4BCCBCFE31}"/>
              </a:ext>
            </a:extLst>
          </p:cNvPr>
          <p:cNvSpPr>
            <a:spLocks noGrp="1"/>
          </p:cNvSpPr>
          <p:nvPr>
            <p:ph idx="1"/>
          </p:nvPr>
        </p:nvSpPr>
        <p:spPr/>
        <p:txBody>
          <a:bodyPr>
            <a:normAutofit fontScale="92500"/>
          </a:bodyPr>
          <a:lstStyle/>
          <a:p>
            <a:pPr marL="342900" indent="-342900">
              <a:buFont typeface="Arial" panose="020B0604020202020204" pitchFamily="34" charset="0"/>
              <a:buChar char="•"/>
            </a:pPr>
            <a:r>
              <a:rPr lang="et-EE" dirty="0"/>
              <a:t>Kasutusel alates 2013. a</a:t>
            </a:r>
          </a:p>
          <a:p>
            <a:pPr marL="342900" indent="-342900">
              <a:buFont typeface="Arial" panose="020B0604020202020204" pitchFamily="34" charset="0"/>
              <a:buChar char="•"/>
            </a:pPr>
            <a:r>
              <a:rPr lang="et-EE" dirty="0"/>
              <a:t>Eesmärk: leevendada kaugtöötajate kulusid kodus töötamisel, soodustada riigis kaugtööd ja pakkuda töötajatele rohkem paindlikke töövõimalusi.</a:t>
            </a:r>
          </a:p>
          <a:p>
            <a:pPr marL="342900" indent="-342900">
              <a:buFont typeface="Arial" panose="020B0604020202020204" pitchFamily="34" charset="0"/>
              <a:buChar char="•"/>
            </a:pPr>
            <a:r>
              <a:rPr lang="et-EE" dirty="0"/>
              <a:t>Tegevus: toetusmeede </a:t>
            </a:r>
            <a:r>
              <a:rPr lang="et-EE" dirty="0" err="1"/>
              <a:t>kaugtöötamise</a:t>
            </a:r>
            <a:r>
              <a:rPr lang="et-EE" dirty="0"/>
              <a:t> kulude hüvitamiseks. Võimalus kaugtöö tegija jaoks taotleda kulude hüvitamist maksuametilt</a:t>
            </a:r>
            <a:r>
              <a:rPr lang="en-US" dirty="0"/>
              <a:t> </a:t>
            </a:r>
            <a:r>
              <a:rPr lang="en-US" dirty="0" err="1"/>
              <a:t>koos</a:t>
            </a:r>
            <a:r>
              <a:rPr lang="en-US" dirty="0"/>
              <a:t> </a:t>
            </a:r>
            <a:r>
              <a:rPr lang="et-EE" dirty="0"/>
              <a:t>iga-aastase maksudeklaratsiooniga. Saab valida fikseeritud ja tegeliku kulu määra meetodit.</a:t>
            </a:r>
          </a:p>
          <a:p>
            <a:pPr marL="342900" indent="-342900">
              <a:buFont typeface="Arial" panose="020B0604020202020204" pitchFamily="34" charset="0"/>
              <a:buChar char="•"/>
            </a:pPr>
            <a:r>
              <a:rPr lang="et-EE" dirty="0"/>
              <a:t>Kaugtöö kuludena hüvitatakse: kodukontori mööbli kulumist, elektrit ja gaas, koristuskulu, telefoni- ja internetikulu ka arvuti- ja kontoritarvikuid.</a:t>
            </a:r>
          </a:p>
          <a:p>
            <a:pPr marL="342900" indent="-342900">
              <a:buFont typeface="Arial" panose="020B0604020202020204" pitchFamily="34" charset="0"/>
              <a:buChar char="•"/>
            </a:pPr>
            <a:r>
              <a:rPr lang="et-EE" dirty="0"/>
              <a:t>Mõju: 2019</a:t>
            </a:r>
            <a:r>
              <a:rPr lang="en-US" dirty="0"/>
              <a:t>–</a:t>
            </a:r>
            <a:r>
              <a:rPr lang="et-EE" dirty="0"/>
              <a:t>2020 oli keskmine taotletud summa 1480 €. Kokku taotles seda 67% töötavast elanikkonnast. </a:t>
            </a:r>
          </a:p>
        </p:txBody>
      </p:sp>
      <p:sp>
        <p:nvSpPr>
          <p:cNvPr id="3" name="Pealkiri 2">
            <a:extLst>
              <a:ext uri="{FF2B5EF4-FFF2-40B4-BE49-F238E27FC236}">
                <a16:creationId xmlns:a16="http://schemas.microsoft.com/office/drawing/2014/main" id="{02606574-B1FF-72D7-9624-910B2A7793EB}"/>
              </a:ext>
            </a:extLst>
          </p:cNvPr>
          <p:cNvSpPr>
            <a:spLocks noGrp="1"/>
          </p:cNvSpPr>
          <p:nvPr>
            <p:ph type="title"/>
          </p:nvPr>
        </p:nvSpPr>
        <p:spPr/>
        <p:txBody>
          <a:bodyPr>
            <a:normAutofit fontScale="90000"/>
          </a:bodyPr>
          <a:lstStyle/>
          <a:p>
            <a:r>
              <a:rPr lang="en-US" err="1"/>
              <a:t>Meede</a:t>
            </a:r>
            <a:r>
              <a:rPr lang="en-US"/>
              <a:t>: </a:t>
            </a:r>
            <a:r>
              <a:rPr lang="en-US" err="1"/>
              <a:t>rahaline</a:t>
            </a:r>
            <a:r>
              <a:rPr lang="en-US"/>
              <a:t> </a:t>
            </a:r>
            <a:r>
              <a:rPr lang="en-US" err="1"/>
              <a:t>toetus</a:t>
            </a:r>
            <a:r>
              <a:rPr lang="en-US"/>
              <a:t> </a:t>
            </a:r>
            <a:r>
              <a:rPr lang="en-US" err="1"/>
              <a:t>kaugtöö</a:t>
            </a:r>
            <a:r>
              <a:rPr lang="en-US"/>
              <a:t> </a:t>
            </a:r>
            <a:r>
              <a:rPr lang="en-US" err="1"/>
              <a:t>soodustamiseks</a:t>
            </a:r>
            <a:r>
              <a:rPr lang="en-US"/>
              <a:t> – </a:t>
            </a:r>
            <a:r>
              <a:rPr lang="en-US" err="1"/>
              <a:t>Austraalia</a:t>
            </a:r>
            <a:endParaRPr lang="en-US"/>
          </a:p>
        </p:txBody>
      </p:sp>
    </p:spTree>
    <p:extLst>
      <p:ext uri="{BB962C8B-B14F-4D97-AF65-F5344CB8AC3E}">
        <p14:creationId xmlns:p14="http://schemas.microsoft.com/office/powerpoint/2010/main" val="378366805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u kohatäide 1">
            <a:extLst>
              <a:ext uri="{FF2B5EF4-FFF2-40B4-BE49-F238E27FC236}">
                <a16:creationId xmlns:a16="http://schemas.microsoft.com/office/drawing/2014/main" id="{144AC434-3D08-458C-8FFC-41818B4DEC46}"/>
              </a:ext>
            </a:extLst>
          </p:cNvPr>
          <p:cNvSpPr>
            <a:spLocks noGrp="1"/>
          </p:cNvSpPr>
          <p:nvPr>
            <p:ph idx="1"/>
          </p:nvPr>
        </p:nvSpPr>
        <p:spPr/>
        <p:txBody>
          <a:bodyPr>
            <a:normAutofit fontScale="92500" lnSpcReduction="20000"/>
          </a:bodyPr>
          <a:lstStyle/>
          <a:p>
            <a:pPr marL="342900" indent="-342900">
              <a:buFont typeface="Arial" panose="020B0604020202020204" pitchFamily="34" charset="0"/>
              <a:buChar char="•"/>
            </a:pPr>
            <a:r>
              <a:rPr lang="et-EE" dirty="0"/>
              <a:t>1.	</a:t>
            </a:r>
            <a:r>
              <a:rPr lang="en-US" b="1"/>
              <a:t>Ka</a:t>
            </a:r>
            <a:r>
              <a:rPr lang="et-EE" b="1" err="1"/>
              <a:t>ugtööd</a:t>
            </a:r>
            <a:r>
              <a:rPr lang="et-EE" b="1" dirty="0"/>
              <a:t> tuleb reguleerida nii vähe kui võimalik ja nii palju kui vaja</a:t>
            </a:r>
            <a:r>
              <a:rPr lang="et-EE" dirty="0"/>
              <a:t>. Kuna hiljuti on täpsustatud tööõigust kahe seadusemuudatusega, mis on kaugtööga seotud, võiks kõigepealt võtta aega nende mõju hindamiseks ning enne mitte kehtestada uusi õigusnorme.</a:t>
            </a:r>
          </a:p>
          <a:p>
            <a:pPr marL="342900" indent="-342900">
              <a:buFont typeface="Arial" panose="020B0604020202020204" pitchFamily="34" charset="0"/>
              <a:buChar char="•"/>
            </a:pPr>
            <a:r>
              <a:rPr lang="et-EE" dirty="0"/>
              <a:t>2.	Soovitame täpsemalt uurida kaugtöö mõju avaldumist ning </a:t>
            </a:r>
            <a:r>
              <a:rPr lang="et-EE" b="1" dirty="0"/>
              <a:t>soodsa mõju toetamise ja ebasoodsa mõju vähendamise võimalusi</a:t>
            </a:r>
            <a:r>
              <a:rPr lang="et-EE" dirty="0"/>
              <a:t>. </a:t>
            </a:r>
          </a:p>
          <a:p>
            <a:pPr marL="342900" indent="-342900">
              <a:buFont typeface="Arial" panose="020B0604020202020204" pitchFamily="34" charset="0"/>
              <a:buChar char="•"/>
            </a:pPr>
            <a:r>
              <a:rPr lang="et-EE" dirty="0"/>
              <a:t>3. 	Kaugtööga kaasnevate võimaluste, tingimuste ja piirangute tutvustamiseks tuleks </a:t>
            </a:r>
            <a:r>
              <a:rPr lang="et-EE" b="1" dirty="0"/>
              <a:t>kasutada mitmesuguseid kanaleid</a:t>
            </a:r>
            <a:r>
              <a:rPr lang="et-EE" dirty="0"/>
              <a:t>. Kaugtööd tegevate inimeste ja seda võimaldavate organisatsioonide jaoks võiks </a:t>
            </a:r>
            <a:r>
              <a:rPr lang="et-EE" b="1" dirty="0"/>
              <a:t>koostada juhendeid </a:t>
            </a:r>
            <a:r>
              <a:rPr lang="et-EE" dirty="0"/>
              <a:t>ning </a:t>
            </a:r>
            <a:r>
              <a:rPr lang="et-EE" b="1" dirty="0"/>
              <a:t>pakkuda neile koolitusi </a:t>
            </a:r>
            <a:r>
              <a:rPr lang="et-EE" dirty="0"/>
              <a:t>selle kohta, kuidas </a:t>
            </a:r>
            <a:r>
              <a:rPr lang="et-EE" dirty="0" err="1"/>
              <a:t>kaugtöötamist</a:t>
            </a:r>
            <a:r>
              <a:rPr lang="et-EE" dirty="0"/>
              <a:t> hõlbustada ning selle võimalikku ebasoodsat mõju vähendada. </a:t>
            </a:r>
          </a:p>
          <a:p>
            <a:pPr marL="342900" indent="-342900">
              <a:buFont typeface="Arial" panose="020B0604020202020204" pitchFamily="34" charset="0"/>
              <a:buChar char="•"/>
            </a:pPr>
            <a:r>
              <a:rPr lang="et-EE" dirty="0"/>
              <a:t>4. 	Avalikus sektoris võiks senisest rohkem võimaldada kaugtööd, sh rakendada täiel määral kaugtöö tegemise võimalust, samuti kaaluda </a:t>
            </a:r>
            <a:r>
              <a:rPr lang="et-EE" b="1" dirty="0"/>
              <a:t>ühtsete kaugtöö põhimõtete ja reeglistiku rakendamist.</a:t>
            </a:r>
          </a:p>
        </p:txBody>
      </p:sp>
      <p:sp>
        <p:nvSpPr>
          <p:cNvPr id="3" name="Pealkiri 2">
            <a:extLst>
              <a:ext uri="{FF2B5EF4-FFF2-40B4-BE49-F238E27FC236}">
                <a16:creationId xmlns:a16="http://schemas.microsoft.com/office/drawing/2014/main" id="{FB33B40F-9808-E1F9-C686-A9053D5B35EF}"/>
              </a:ext>
            </a:extLst>
          </p:cNvPr>
          <p:cNvSpPr>
            <a:spLocks noGrp="1"/>
          </p:cNvSpPr>
          <p:nvPr>
            <p:ph type="title"/>
          </p:nvPr>
        </p:nvSpPr>
        <p:spPr/>
        <p:txBody>
          <a:bodyPr/>
          <a:lstStyle/>
          <a:p>
            <a:r>
              <a:rPr lang="et-EE" dirty="0"/>
              <a:t>Peamised soovitused</a:t>
            </a:r>
            <a:endParaRPr lang="en-US" dirty="0"/>
          </a:p>
        </p:txBody>
      </p:sp>
    </p:spTree>
    <p:extLst>
      <p:ext uri="{BB962C8B-B14F-4D97-AF65-F5344CB8AC3E}">
        <p14:creationId xmlns:p14="http://schemas.microsoft.com/office/powerpoint/2010/main" val="174759439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u kohatäide 1">
            <a:extLst>
              <a:ext uri="{FF2B5EF4-FFF2-40B4-BE49-F238E27FC236}">
                <a16:creationId xmlns:a16="http://schemas.microsoft.com/office/drawing/2014/main" id="{144AC434-3D08-458C-8FFC-41818B4DEC46}"/>
              </a:ext>
            </a:extLst>
          </p:cNvPr>
          <p:cNvSpPr>
            <a:spLocks noGrp="1"/>
          </p:cNvSpPr>
          <p:nvPr>
            <p:ph idx="1"/>
          </p:nvPr>
        </p:nvSpPr>
        <p:spPr/>
        <p:txBody>
          <a:bodyPr>
            <a:normAutofit lnSpcReduction="10000"/>
          </a:bodyPr>
          <a:lstStyle/>
          <a:p>
            <a:pPr marL="342900" indent="-342900">
              <a:buFont typeface="Arial" panose="020B0604020202020204" pitchFamily="34" charset="0"/>
              <a:buChar char="•"/>
            </a:pPr>
            <a:r>
              <a:rPr lang="et-EE"/>
              <a:t>5</a:t>
            </a:r>
            <a:r>
              <a:rPr lang="et-EE" dirty="0"/>
              <a:t>.	Kaugtöö rakendamine võiks Eestis olla </a:t>
            </a:r>
            <a:r>
              <a:rPr lang="et-EE" b="1" dirty="0"/>
              <a:t>regionaalarengu arendamiseks </a:t>
            </a:r>
            <a:r>
              <a:rPr lang="et-EE" dirty="0"/>
              <a:t>mitmeti kasulik:</a:t>
            </a:r>
          </a:p>
          <a:p>
            <a:pPr marL="594900" lvl="1" indent="-342900">
              <a:buFont typeface="Arial" panose="020B0604020202020204" pitchFamily="34" charset="0"/>
              <a:buChar char="•"/>
            </a:pPr>
            <a:r>
              <a:rPr lang="et-EE" dirty="0"/>
              <a:t>Kaaluda, kuidas rakendada senised algatused – piirkondlikud kaugtöökeskused, </a:t>
            </a:r>
            <a:r>
              <a:rPr lang="et-EE" dirty="0" err="1"/>
              <a:t>Kupland</a:t>
            </a:r>
            <a:r>
              <a:rPr lang="et-EE" dirty="0"/>
              <a:t> ja riigimajad – kõige paremini regionaalpoliitika teenistusse. </a:t>
            </a:r>
          </a:p>
          <a:p>
            <a:pPr marL="594900" lvl="1" indent="-342900">
              <a:buFont typeface="Arial" panose="020B0604020202020204" pitchFamily="34" charset="0"/>
              <a:buChar char="•"/>
            </a:pPr>
            <a:r>
              <a:rPr lang="et-EE" dirty="0"/>
              <a:t>Väikelinnades restaureeritavatel hoonetel on võimalik </a:t>
            </a:r>
            <a:r>
              <a:rPr lang="et-EE"/>
              <a:t>toimida ka </a:t>
            </a:r>
            <a:r>
              <a:rPr lang="et-EE" dirty="0"/>
              <a:t>kaugtöökeskusena (nt regionaalarengufondi toel eraldi meede omavalitsuste toetamiseks, et neil oleks raha renoveerida tühje ruume kaugtöökeskusteks või kasutada kaugtöökeskusi haldavate ettevõtete ja vabaühenduste toetamiseks Ettevõtluse Arendamise SA ja KredExi ühendasutuse või Kodanikuühiskonna Sihtkapitali toetusi.) </a:t>
            </a:r>
          </a:p>
          <a:p>
            <a:pPr marL="594900" lvl="1" indent="-342900">
              <a:buFont typeface="Arial" panose="020B0604020202020204" pitchFamily="34" charset="0"/>
              <a:buChar char="•"/>
            </a:pPr>
            <a:r>
              <a:rPr lang="et-EE" dirty="0"/>
              <a:t>K</a:t>
            </a:r>
            <a:r>
              <a:rPr lang="et-EE"/>
              <a:t>augtöökeskused ja Eesti kui kaugtöö maa võiks olla osa Ettevõtluse Arendamise SA Eesti välismaal turustamise kampaaniast.</a:t>
            </a:r>
            <a:endParaRPr lang="et-EE" dirty="0"/>
          </a:p>
          <a:p>
            <a:pPr lvl="1"/>
            <a:r>
              <a:rPr lang="et-EE" dirty="0"/>
              <a:t>Igal juhul </a:t>
            </a:r>
            <a:r>
              <a:rPr lang="et-EE"/>
              <a:t>tuleks </a:t>
            </a:r>
            <a:r>
              <a:rPr lang="et-EE" dirty="0"/>
              <a:t>kaasata valdkonnaga juba tegelevad osalised, et ühiselt mõista kõikide asjaosaliste vajadusi ja võimalusi ning ühiselt sõnastada võrgustiku aluspõhimõtted ja selle arendamise strateegilised suunad.</a:t>
            </a:r>
          </a:p>
          <a:p>
            <a:pPr marL="594900" lvl="1" indent="-342900">
              <a:buFont typeface="Arial" panose="020B0604020202020204" pitchFamily="34" charset="0"/>
              <a:buChar char="•"/>
            </a:pPr>
            <a:endParaRPr lang="et-EE" dirty="0"/>
          </a:p>
          <a:p>
            <a:pPr marL="342900" indent="-342900">
              <a:buFont typeface="Arial" panose="020B0604020202020204" pitchFamily="34" charset="0"/>
              <a:buChar char="•"/>
            </a:pPr>
            <a:endParaRPr lang="et-EE" dirty="0"/>
          </a:p>
        </p:txBody>
      </p:sp>
      <p:sp>
        <p:nvSpPr>
          <p:cNvPr id="3" name="Pealkiri 2">
            <a:extLst>
              <a:ext uri="{FF2B5EF4-FFF2-40B4-BE49-F238E27FC236}">
                <a16:creationId xmlns:a16="http://schemas.microsoft.com/office/drawing/2014/main" id="{FB33B40F-9808-E1F9-C686-A9053D5B35EF}"/>
              </a:ext>
            </a:extLst>
          </p:cNvPr>
          <p:cNvSpPr>
            <a:spLocks noGrp="1"/>
          </p:cNvSpPr>
          <p:nvPr>
            <p:ph type="title"/>
          </p:nvPr>
        </p:nvSpPr>
        <p:spPr/>
        <p:txBody>
          <a:bodyPr/>
          <a:lstStyle/>
          <a:p>
            <a:r>
              <a:rPr lang="et-EE" dirty="0"/>
              <a:t>Peamised soovitused</a:t>
            </a:r>
            <a:endParaRPr lang="en-US" dirty="0"/>
          </a:p>
        </p:txBody>
      </p:sp>
    </p:spTree>
    <p:extLst>
      <p:ext uri="{BB962C8B-B14F-4D97-AF65-F5344CB8AC3E}">
        <p14:creationId xmlns:p14="http://schemas.microsoft.com/office/powerpoint/2010/main" val="268236015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Sisu kohatäide 1">
            <a:extLst>
              <a:ext uri="{FF2B5EF4-FFF2-40B4-BE49-F238E27FC236}">
                <a16:creationId xmlns:a16="http://schemas.microsoft.com/office/drawing/2014/main" id="{144AC434-3D08-458C-8FFC-41818B4DEC46}"/>
              </a:ext>
            </a:extLst>
          </p:cNvPr>
          <p:cNvSpPr>
            <a:spLocks noGrp="1"/>
          </p:cNvSpPr>
          <p:nvPr>
            <p:ph idx="1"/>
          </p:nvPr>
        </p:nvSpPr>
        <p:spPr>
          <a:xfrm>
            <a:off x="866776" y="1825625"/>
            <a:ext cx="5030442" cy="4159250"/>
          </a:xfrm>
        </p:spPr>
        <p:txBody>
          <a:bodyPr/>
          <a:lstStyle/>
          <a:p>
            <a:r>
              <a:rPr lang="fi-FI" dirty="0"/>
              <a:t>”</a:t>
            </a:r>
            <a:r>
              <a:rPr lang="fi-FI" dirty="0" err="1"/>
              <a:t>Välisriikide</a:t>
            </a:r>
            <a:r>
              <a:rPr lang="fi-FI" dirty="0"/>
              <a:t> </a:t>
            </a:r>
            <a:r>
              <a:rPr lang="fi-FI" dirty="0" err="1"/>
              <a:t>kaugtööpraktika</a:t>
            </a:r>
            <a:r>
              <a:rPr lang="fi-FI" dirty="0"/>
              <a:t> ja </a:t>
            </a:r>
            <a:r>
              <a:rPr lang="fi-FI" dirty="0" err="1"/>
              <a:t>selle</a:t>
            </a:r>
            <a:r>
              <a:rPr lang="fi-FI" dirty="0"/>
              <a:t> </a:t>
            </a:r>
            <a:r>
              <a:rPr lang="fi-FI" dirty="0" err="1"/>
              <a:t>Eestis</a:t>
            </a:r>
            <a:r>
              <a:rPr lang="fi-FI" dirty="0"/>
              <a:t> </a:t>
            </a:r>
            <a:r>
              <a:rPr lang="fi-FI" dirty="0" err="1"/>
              <a:t>rakendamise</a:t>
            </a:r>
            <a:r>
              <a:rPr lang="fi-FI" dirty="0"/>
              <a:t> </a:t>
            </a:r>
            <a:r>
              <a:rPr lang="fi-FI" dirty="0" err="1"/>
              <a:t>analüüs</a:t>
            </a:r>
            <a:r>
              <a:rPr lang="fi-FI" dirty="0"/>
              <a:t>” 2022</a:t>
            </a:r>
            <a:endParaRPr lang="en-US" dirty="0"/>
          </a:p>
          <a:p>
            <a:r>
              <a:rPr lang="et-EE" dirty="0"/>
              <a:t>https://www.ibs.ee/publikatsioonid/valisriikide-kaugtoopraktika-ja-selle-eestis-rakendamise-analuus/</a:t>
            </a:r>
            <a:endParaRPr lang="en-US" dirty="0"/>
          </a:p>
          <a:p>
            <a:pPr marL="342900" indent="-342900">
              <a:buFont typeface="Arial" panose="020B0604020202020204" pitchFamily="34" charset="0"/>
              <a:buChar char="•"/>
            </a:pPr>
            <a:endParaRPr lang="et-EE" dirty="0"/>
          </a:p>
        </p:txBody>
      </p:sp>
      <p:sp>
        <p:nvSpPr>
          <p:cNvPr id="3" name="Pealkiri 2">
            <a:extLst>
              <a:ext uri="{FF2B5EF4-FFF2-40B4-BE49-F238E27FC236}">
                <a16:creationId xmlns:a16="http://schemas.microsoft.com/office/drawing/2014/main" id="{FB33B40F-9808-E1F9-C686-A9053D5B35EF}"/>
              </a:ext>
            </a:extLst>
          </p:cNvPr>
          <p:cNvSpPr>
            <a:spLocks noGrp="1"/>
          </p:cNvSpPr>
          <p:nvPr>
            <p:ph type="title"/>
          </p:nvPr>
        </p:nvSpPr>
        <p:spPr/>
        <p:txBody>
          <a:bodyPr/>
          <a:lstStyle/>
          <a:p>
            <a:r>
              <a:rPr lang="et-EE" dirty="0"/>
              <a:t>Loe täismahus aruannet</a:t>
            </a:r>
            <a:endParaRPr lang="en-US" dirty="0"/>
          </a:p>
        </p:txBody>
      </p:sp>
      <p:pic>
        <p:nvPicPr>
          <p:cNvPr id="5" name="Pilt 4">
            <a:extLst>
              <a:ext uri="{FF2B5EF4-FFF2-40B4-BE49-F238E27FC236}">
                <a16:creationId xmlns:a16="http://schemas.microsoft.com/office/drawing/2014/main" id="{C791ED12-BA46-913E-5F1B-8BD4507E6C06}"/>
              </a:ext>
            </a:extLst>
          </p:cNvPr>
          <p:cNvPicPr>
            <a:picLocks noChangeAspect="1"/>
          </p:cNvPicPr>
          <p:nvPr/>
        </p:nvPicPr>
        <p:blipFill>
          <a:blip r:embed="rId2"/>
          <a:stretch>
            <a:fillRect/>
          </a:stretch>
        </p:blipFill>
        <p:spPr>
          <a:xfrm>
            <a:off x="6473494" y="969949"/>
            <a:ext cx="5030442" cy="5024051"/>
          </a:xfrm>
          <a:prstGeom prst="rect">
            <a:avLst/>
          </a:prstGeom>
        </p:spPr>
      </p:pic>
      <p:pic>
        <p:nvPicPr>
          <p:cNvPr id="1026" name="Picture 2" descr="Preview of your QR Code">
            <a:extLst>
              <a:ext uri="{FF2B5EF4-FFF2-40B4-BE49-F238E27FC236}">
                <a16:creationId xmlns:a16="http://schemas.microsoft.com/office/drawing/2014/main" id="{45F59F36-C58B-BB02-CDA2-7CC787F22B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3022" y="4151267"/>
            <a:ext cx="2095500" cy="2095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203433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2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theme/theme1.xml><?xml version="1.0" encoding="utf-8"?>
<a:theme xmlns:a="http://schemas.openxmlformats.org/drawingml/2006/main" name="Office Theme">
  <a:themeElements>
    <a:clrScheme name="IBS 1">
      <a:dk1>
        <a:srgbClr val="000000"/>
      </a:dk1>
      <a:lt1>
        <a:srgbClr val="FFFFFF"/>
      </a:lt1>
      <a:dk2>
        <a:srgbClr val="375D77"/>
      </a:dk2>
      <a:lt2>
        <a:srgbClr val="DBEFF9"/>
      </a:lt2>
      <a:accent1>
        <a:srgbClr val="375D77"/>
      </a:accent1>
      <a:accent2>
        <a:srgbClr val="009DD9"/>
      </a:accent2>
      <a:accent3>
        <a:srgbClr val="00CCDC"/>
      </a:accent3>
      <a:accent4>
        <a:srgbClr val="3CAF56"/>
      </a:accent4>
      <a:accent5>
        <a:srgbClr val="78BE00"/>
      </a:accent5>
      <a:accent6>
        <a:srgbClr val="CDCF00"/>
      </a:accent6>
      <a:hlink>
        <a:srgbClr val="009DD9"/>
      </a:hlink>
      <a:folHlink>
        <a:srgbClr val="009DD9"/>
      </a:folHlink>
    </a:clrScheme>
    <a:fontScheme name="Balti Uuringute Instituut">
      <a:majorFont>
        <a:latin typeface="IBM Plex Serif"/>
        <a:ea typeface=""/>
        <a:cs typeface=""/>
      </a:majorFont>
      <a:minorFont>
        <a:latin typeface="IBM Plex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ui-palett.pptx" id="{8E645FF5-47CE-FD46-B487-6536794CBA85}" vid="{3D72FF7F-7274-CA41-9541-9FE47DA6B8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0C7846CA9C1EE4DA7EF117C7593AE29" ma:contentTypeVersion="15" ma:contentTypeDescription="Create a new document." ma:contentTypeScope="" ma:versionID="1c5d84be610c8ff7d9c6fd159787b0bc">
  <xsd:schema xmlns:xsd="http://www.w3.org/2001/XMLSchema" xmlns:xs="http://www.w3.org/2001/XMLSchema" xmlns:p="http://schemas.microsoft.com/office/2006/metadata/properties" xmlns:ns2="9a2ea520-4bae-44b7-980a-52584f927ea2" xmlns:ns3="d3408509-bb03-4e05-b1e7-2af379c90e0c" targetNamespace="http://schemas.microsoft.com/office/2006/metadata/properties" ma:root="true" ma:fieldsID="eb9fb57792ddbea3a5afd1d031ab2990" ns2:_="" ns3:_="">
    <xsd:import namespace="9a2ea520-4bae-44b7-980a-52584f927ea2"/>
    <xsd:import namespace="d3408509-bb03-4e05-b1e7-2af379c90e0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SearchPropertie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2ea520-4bae-44b7-980a-52584f927ea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e7d73efa-9ede-4c43-a818-dc3b753b4674" ma:termSetId="09814cd3-568e-fe90-9814-8d621ff8fb84" ma:anchorId="fba54fb3-c3e1-fe81-a776-ca4b69148c4d" ma:open="true" ma:isKeyword="false">
      <xsd:complexType>
        <xsd:sequence>
          <xsd:element ref="pc:Terms" minOccurs="0" maxOccurs="1"/>
        </xsd:sequence>
      </xsd:complex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3408509-bb03-4e05-b1e7-2af379c90e0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64cfe84d-7c59-4591-9650-7fce9a9da516}" ma:internalName="TaxCatchAll" ma:showField="CatchAllData" ma:web="d3408509-bb03-4e05-b1e7-2af379c90e0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a2ea520-4bae-44b7-980a-52584f927ea2">
      <Terms xmlns="http://schemas.microsoft.com/office/infopath/2007/PartnerControls"/>
    </lcf76f155ced4ddcb4097134ff3c332f>
    <TaxCatchAll xmlns="d3408509-bb03-4e05-b1e7-2af379c90e0c" xsi:nil="true"/>
  </documentManagement>
</p:properties>
</file>

<file path=customXml/itemProps1.xml><?xml version="1.0" encoding="utf-8"?>
<ds:datastoreItem xmlns:ds="http://schemas.openxmlformats.org/officeDocument/2006/customXml" ds:itemID="{9CA64C89-231D-4B98-BC54-C7F06E15EF5D}">
  <ds:schemaRefs>
    <ds:schemaRef ds:uri="9a2ea520-4bae-44b7-980a-52584f927ea2"/>
    <ds:schemaRef ds:uri="d3408509-bb03-4e05-b1e7-2af379c90e0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2044486-A0E6-4BD8-BE08-087F9BF3854C}">
  <ds:schemaRefs>
    <ds:schemaRef ds:uri="http://schemas.microsoft.com/sharepoint/v3/contenttype/forms"/>
  </ds:schemaRefs>
</ds:datastoreItem>
</file>

<file path=customXml/itemProps3.xml><?xml version="1.0" encoding="utf-8"?>
<ds:datastoreItem xmlns:ds="http://schemas.openxmlformats.org/officeDocument/2006/customXml" ds:itemID="{191B8D96-2E4F-4DCE-8F08-1E8ABC5001A5}">
  <ds:schemaRefs>
    <ds:schemaRef ds:uri="9a2ea520-4bae-44b7-980a-52584f927ea2"/>
    <ds:schemaRef ds:uri="http://purl.org/dc/terms/"/>
    <ds:schemaRef ds:uri="http://schemas.microsoft.com/office/2006/documentManagement/types"/>
    <ds:schemaRef ds:uri="http://schemas.openxmlformats.org/package/2006/metadata/core-properties"/>
    <ds:schemaRef ds:uri="http://purl.org/dc/elements/1.1/"/>
    <ds:schemaRef ds:uri="http://purl.org/dc/dcmitype/"/>
    <ds:schemaRef ds:uri="http://schemas.microsoft.com/office/infopath/2007/PartnerControls"/>
    <ds:schemaRef ds:uri="d3408509-bb03-4e05-b1e7-2af379c90e0c"/>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76</TotalTime>
  <Words>1306</Words>
  <Application>Microsoft Office PowerPoint</Application>
  <PresentationFormat>Laiekraan</PresentationFormat>
  <Paragraphs>99</Paragraphs>
  <Slides>12</Slides>
  <Notes>10</Notes>
  <HiddenSlides>0</HiddenSlides>
  <MMClips>0</MMClips>
  <ScaleCrop>false</ScaleCrop>
  <HeadingPairs>
    <vt:vector size="6" baseType="variant">
      <vt:variant>
        <vt:lpstr>Kasutatud fondid</vt:lpstr>
      </vt:variant>
      <vt:variant>
        <vt:i4>6</vt:i4>
      </vt:variant>
      <vt:variant>
        <vt:lpstr>Kujundus</vt:lpstr>
      </vt:variant>
      <vt:variant>
        <vt:i4>1</vt:i4>
      </vt:variant>
      <vt:variant>
        <vt:lpstr>Slaidipealkirjad</vt:lpstr>
      </vt:variant>
      <vt:variant>
        <vt:i4>12</vt:i4>
      </vt:variant>
    </vt:vector>
  </HeadingPairs>
  <TitlesOfParts>
    <vt:vector size="19" baseType="lpstr">
      <vt:lpstr>Arial</vt:lpstr>
      <vt:lpstr>Arial</vt:lpstr>
      <vt:lpstr>Calibri</vt:lpstr>
      <vt:lpstr>IBM Plex Sans</vt:lpstr>
      <vt:lpstr>IBM Plex Serif</vt:lpstr>
      <vt:lpstr>Muli</vt:lpstr>
      <vt:lpstr>Office Theme</vt:lpstr>
      <vt:lpstr>Välisriikide kaugtööpraktika ja selle Eestis  rakendamine </vt:lpstr>
      <vt:lpstr>Uuringu eesmärk ja käik </vt:lpstr>
      <vt:lpstr>Meede: seadusandlus – õigus mitte olla kättesaadav, Prantsusmaa</vt:lpstr>
      <vt:lpstr>Meede: seadusandlus - tööandjate kohustus, mitte tülitada töötajat töövälisel ajal, Portugal</vt:lpstr>
      <vt:lpstr>Meede: juhend tööandjatele ja töötajatele õigusest olla mitte kättesaadav, Iirimaa</vt:lpstr>
      <vt:lpstr>Meede: teavitustöö kaugtöö propageerimiseks – Kanada, Calgary</vt:lpstr>
      <vt:lpstr>Meede: võrgustik - The National Hub Network ja Connected Hubs platvorm, Iirimaa </vt:lpstr>
      <vt:lpstr>Meede: rahaline toetus kaugtöö soodustamiseks – Singapur </vt:lpstr>
      <vt:lpstr>Meede: rahaline toetus kaugtöö soodustamiseks – Austraalia</vt:lpstr>
      <vt:lpstr>Peamised soovitused</vt:lpstr>
      <vt:lpstr>Peamised soovitused</vt:lpstr>
      <vt:lpstr>Loe täismahus aruannet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IBS/BUI</dc:creator>
  <cp:keywords/>
  <dc:description/>
  <cp:lastModifiedBy>Kats Kivistik</cp:lastModifiedBy>
  <cp:revision>5</cp:revision>
  <dcterms:created xsi:type="dcterms:W3CDTF">2018-12-10T14:24:09Z</dcterms:created>
  <dcterms:modified xsi:type="dcterms:W3CDTF">2023-01-10T16:20:52Z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0x01010020C7846CA9C1EE4DA7EF117C7593AE29</vt:lpwstr>
  </property>
  <property fmtid="{D5CDD505-2E9C-101B-9397-08002B2CF9AE}" pid="3" name="MediaServiceImageTags">
    <vt:lpwstr/>
  </property>
</Properties>
</file>