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5"/>
  </p:notesMasterIdLst>
  <p:sldIdLst>
    <p:sldId id="256" r:id="rId6"/>
    <p:sldId id="287" r:id="rId7"/>
    <p:sldId id="282" r:id="rId8"/>
    <p:sldId id="283" r:id="rId9"/>
    <p:sldId id="284" r:id="rId10"/>
    <p:sldId id="285" r:id="rId11"/>
    <p:sldId id="286" r:id="rId12"/>
    <p:sldId id="288" r:id="rId13"/>
    <p:sldId id="280" r:id="rId14"/>
  </p:sldIdLst>
  <p:sldSz cx="12152313" cy="6832600"/>
  <p:notesSz cx="6858000" cy="9144000"/>
  <p:defaultTextStyle>
    <a:defPPr>
      <a:defRPr lang="et-EE"/>
    </a:defPPr>
    <a:lvl1pPr marL="0" algn="l" defTabSz="121496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7482" algn="l" defTabSz="121496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4963" algn="l" defTabSz="121496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2445" algn="l" defTabSz="121496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29927" algn="l" defTabSz="121496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37408" algn="l" defTabSz="121496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44890" algn="l" defTabSz="121496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52371" algn="l" defTabSz="121496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59853" algn="l" defTabSz="121496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2">
          <p15:clr>
            <a:srgbClr val="A4A3A4"/>
          </p15:clr>
        </p15:guide>
        <p15:guide id="2" pos="382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EB5"/>
    <a:srgbClr val="007BD1"/>
    <a:srgbClr val="0064B9"/>
    <a:srgbClr val="4F81BD"/>
    <a:srgbClr val="003087"/>
    <a:srgbClr val="89B0DE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>
      <p:cViewPr varScale="1">
        <p:scale>
          <a:sx n="114" d="100"/>
          <a:sy n="114" d="100"/>
        </p:scale>
        <p:origin x="486" y="84"/>
      </p:cViewPr>
      <p:guideLst>
        <p:guide orient="horz" pos="2152"/>
        <p:guide pos="382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511DD8-E7A9-4B7F-924E-249F3EBED262}" type="datetimeFigureOut">
              <a:rPr lang="et-EE" smtClean="0"/>
              <a:t>09.01.2023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3484B2-7D45-46A9-AA10-C2234E88C9BE}" type="slidenum">
              <a:rPr lang="et-EE" smtClean="0"/>
              <a:t>‹#›</a:t>
            </a:fld>
            <a:endParaRPr lang="et-E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3484B2-7D45-46A9-AA10-C2234E88C9BE}" type="slidenum">
              <a:rPr lang="et-EE" smtClean="0"/>
              <a:t>1</a:t>
            </a:fld>
            <a:endParaRPr lang="et-E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t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76140"/>
            <a:ext cx="12168000" cy="4856460"/>
          </a:xfrm>
          <a:prstGeom prst="rect">
            <a:avLst/>
          </a:prstGeom>
          <a:solidFill>
            <a:srgbClr val="006E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 dirty="0"/>
              <a:t>Kirjuta siia esitluse nimi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 dirty="0"/>
              <a:t>Kirjuta siia esitluse alapealkiri</a:t>
            </a:r>
          </a:p>
        </p:txBody>
      </p:sp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360" y="1040036"/>
            <a:ext cx="4749524" cy="6832600"/>
          </a:xfrm>
          <a:prstGeom prst="rect">
            <a:avLst/>
          </a:prstGeom>
        </p:spPr>
      </p:pic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1440000" y="6152604"/>
            <a:ext cx="7012420" cy="522436"/>
          </a:xfrm>
        </p:spPr>
        <p:txBody>
          <a:bodyPr wrap="none">
            <a:noAutofit/>
          </a:bodyPr>
          <a:lstStyle>
            <a:lvl1pPr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t-EE" dirty="0"/>
              <a:t>Koht, kuupäev (Tallinnas, 1.01.2019)</a:t>
            </a:r>
          </a:p>
        </p:txBody>
      </p:sp>
      <p:sp>
        <p:nvSpPr>
          <p:cNvPr id="20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5472000"/>
            <a:ext cx="6984776" cy="288032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 dirty="0"/>
              <a:t>Ametinimetus/Struktuuriüksuse nimetus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0" y="5000724"/>
            <a:ext cx="6984776" cy="431800"/>
          </a:xfrm>
        </p:spPr>
        <p:txBody>
          <a:bodyPr wrap="none">
            <a:noAutofit/>
          </a:bodyPr>
          <a:lstStyle>
            <a:lvl1pPr>
              <a:buNone/>
              <a:defRPr sz="24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 dirty="0"/>
              <a:t>Ettekandja Eesnimi Perekonnanimi</a:t>
            </a:r>
            <a:endParaRPr lang="en-US" dirty="0"/>
          </a:p>
        </p:txBody>
      </p:sp>
      <p:pic>
        <p:nvPicPr>
          <p:cNvPr id="5" name="Pilt 4">
            <a:extLst>
              <a:ext uri="{FF2B5EF4-FFF2-40B4-BE49-F238E27FC236}">
                <a16:creationId xmlns:a16="http://schemas.microsoft.com/office/drawing/2014/main" id="{B28BD73D-9C53-4150-8D0B-1118E835BA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08" y="320036"/>
            <a:ext cx="3600002" cy="144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te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76140"/>
            <a:ext cx="12168000" cy="4856460"/>
          </a:xfrm>
          <a:prstGeom prst="rect">
            <a:avLst/>
          </a:prstGeom>
          <a:solidFill>
            <a:srgbClr val="0030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 dirty="0"/>
              <a:t>Kirjuta siia esitluse nimi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 dirty="0"/>
              <a:t>Kirjuta siia esitluse alapealkiri</a:t>
            </a:r>
          </a:p>
        </p:txBody>
      </p:sp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360" y="1040036"/>
            <a:ext cx="4749524" cy="6832600"/>
          </a:xfrm>
          <a:prstGeom prst="rect">
            <a:avLst/>
          </a:prstGeom>
        </p:spPr>
      </p:pic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1440000" y="6152604"/>
            <a:ext cx="7012420" cy="522436"/>
          </a:xfrm>
        </p:spPr>
        <p:txBody>
          <a:bodyPr wrap="none">
            <a:noAutofit/>
          </a:bodyPr>
          <a:lstStyle>
            <a:lvl1pPr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t-EE" dirty="0"/>
              <a:t>Koht, kuupäev (Tallinnas, 1.01.2019)</a:t>
            </a:r>
          </a:p>
        </p:txBody>
      </p:sp>
      <p:sp>
        <p:nvSpPr>
          <p:cNvPr id="20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5472000"/>
            <a:ext cx="6984776" cy="288032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 dirty="0"/>
              <a:t>Ametinimetus/Struktuuriüksuse nimetus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0" y="5000724"/>
            <a:ext cx="6984776" cy="431800"/>
          </a:xfrm>
        </p:spPr>
        <p:txBody>
          <a:bodyPr wrap="none">
            <a:noAutofit/>
          </a:bodyPr>
          <a:lstStyle>
            <a:lvl1pPr>
              <a:buNone/>
              <a:defRPr sz="24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 dirty="0"/>
              <a:t>Ettekandja Eesnimi Perekonnanimi</a:t>
            </a:r>
            <a:endParaRPr lang="en-US" dirty="0"/>
          </a:p>
        </p:txBody>
      </p:sp>
      <p:pic>
        <p:nvPicPr>
          <p:cNvPr id="10" name="Pilt 9">
            <a:extLst>
              <a:ext uri="{FF2B5EF4-FFF2-40B4-BE49-F238E27FC236}">
                <a16:creationId xmlns:a16="http://schemas.microsoft.com/office/drawing/2014/main" id="{D5CE5D63-C474-4283-989A-E5109F9AF3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08" y="320036"/>
            <a:ext cx="3600002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90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t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76140"/>
            <a:ext cx="12168000" cy="485646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 dirty="0"/>
              <a:t>Kirjuta siia esitluse nimi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 dirty="0"/>
              <a:t>Kirjuta siia esitluse alapealkiri</a:t>
            </a:r>
          </a:p>
        </p:txBody>
      </p:sp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360" y="1040036"/>
            <a:ext cx="4749524" cy="6832600"/>
          </a:xfrm>
          <a:prstGeom prst="rect">
            <a:avLst/>
          </a:prstGeom>
        </p:spPr>
      </p:pic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1440000" y="6152604"/>
            <a:ext cx="7012420" cy="522436"/>
          </a:xfrm>
        </p:spPr>
        <p:txBody>
          <a:bodyPr wrap="none">
            <a:noAutofit/>
          </a:bodyPr>
          <a:lstStyle>
            <a:lvl1pPr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t-EE" dirty="0"/>
              <a:t>Koht, kuupäev (Tallinnas, 1.01.2019)</a:t>
            </a:r>
          </a:p>
        </p:txBody>
      </p:sp>
      <p:sp>
        <p:nvSpPr>
          <p:cNvPr id="20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5472000"/>
            <a:ext cx="6984776" cy="288032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 dirty="0"/>
              <a:t>Ametinimetus/Struktuuriüksuse nimetus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0" y="5000724"/>
            <a:ext cx="6984776" cy="431800"/>
          </a:xfrm>
        </p:spPr>
        <p:txBody>
          <a:bodyPr wrap="none">
            <a:noAutofit/>
          </a:bodyPr>
          <a:lstStyle>
            <a:lvl1pPr>
              <a:buNone/>
              <a:defRPr sz="24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 dirty="0"/>
              <a:t>Ettekandja Eesnimi Perekonnanimi</a:t>
            </a:r>
            <a:endParaRPr lang="en-US" dirty="0"/>
          </a:p>
        </p:txBody>
      </p:sp>
      <p:pic>
        <p:nvPicPr>
          <p:cNvPr id="10" name="Pilt 9">
            <a:extLst>
              <a:ext uri="{FF2B5EF4-FFF2-40B4-BE49-F238E27FC236}">
                <a16:creationId xmlns:a16="http://schemas.microsoft.com/office/drawing/2014/main" id="{8D790BB4-2170-4B8B-8DB3-B8484BF5DB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08" y="320036"/>
            <a:ext cx="3600002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65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t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76140"/>
            <a:ext cx="12168000" cy="485646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 dirty="0"/>
              <a:t>Kirjuta siia esitluse nimi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 dirty="0"/>
              <a:t>Kirjuta siia esitluse alapealkiri</a:t>
            </a:r>
          </a:p>
        </p:txBody>
      </p:sp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360" y="1040036"/>
            <a:ext cx="4749524" cy="6832600"/>
          </a:xfrm>
          <a:prstGeom prst="rect">
            <a:avLst/>
          </a:prstGeom>
        </p:spPr>
      </p:pic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1440000" y="6152604"/>
            <a:ext cx="7012420" cy="522436"/>
          </a:xfrm>
        </p:spPr>
        <p:txBody>
          <a:bodyPr wrap="none">
            <a:noAutofit/>
          </a:bodyPr>
          <a:lstStyle>
            <a:lvl1pPr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t-EE" dirty="0"/>
              <a:t>Koht, kuupäev (Tallinnas, 1.01.2019)</a:t>
            </a:r>
          </a:p>
        </p:txBody>
      </p:sp>
      <p:sp>
        <p:nvSpPr>
          <p:cNvPr id="20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5472000"/>
            <a:ext cx="6984776" cy="288032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 dirty="0"/>
              <a:t>Ametinimetus/Struktuuriüksuse nimetus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0" y="5000724"/>
            <a:ext cx="6984776" cy="431800"/>
          </a:xfrm>
        </p:spPr>
        <p:txBody>
          <a:bodyPr wrap="none">
            <a:noAutofit/>
          </a:bodyPr>
          <a:lstStyle>
            <a:lvl1pPr>
              <a:buNone/>
              <a:defRPr sz="24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 dirty="0"/>
              <a:t>Ettekandja Eesnimi Perekonnanimi</a:t>
            </a:r>
            <a:endParaRPr lang="en-US" dirty="0"/>
          </a:p>
        </p:txBody>
      </p:sp>
      <p:pic>
        <p:nvPicPr>
          <p:cNvPr id="10" name="Pilt 9">
            <a:extLst>
              <a:ext uri="{FF2B5EF4-FFF2-40B4-BE49-F238E27FC236}">
                <a16:creationId xmlns:a16="http://schemas.microsoft.com/office/drawing/2014/main" id="{3B305878-C1A1-437F-905E-0081986338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08" y="320036"/>
            <a:ext cx="3600002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450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t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defRPr>
            </a:lvl1pPr>
          </a:lstStyle>
          <a:p>
            <a:r>
              <a:rPr lang="et-EE" dirty="0"/>
              <a:t>Kirjuta siia esitluse nimi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 dirty="0"/>
              <a:t>Kirjuta siia esitluse alapealkiri</a:t>
            </a:r>
          </a:p>
        </p:txBody>
      </p:sp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360" y="1040036"/>
            <a:ext cx="4749524" cy="6832600"/>
          </a:xfrm>
          <a:prstGeom prst="rect">
            <a:avLst/>
          </a:prstGeom>
          <a:ln>
            <a:noFill/>
          </a:ln>
        </p:spPr>
      </p:pic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1440000" y="6152604"/>
            <a:ext cx="7012420" cy="522436"/>
          </a:xfrm>
        </p:spPr>
        <p:txBody>
          <a:bodyPr wrap="none">
            <a:noAutofit/>
          </a:bodyPr>
          <a:lstStyle>
            <a:lvl1pPr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t-EE" dirty="0"/>
              <a:t>Koht, kuupäev (Tallinnas, 1.01.2019)</a:t>
            </a:r>
          </a:p>
        </p:txBody>
      </p:sp>
      <p:sp>
        <p:nvSpPr>
          <p:cNvPr id="20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5472000"/>
            <a:ext cx="6984776" cy="288032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 dirty="0"/>
              <a:t>Ametinimetus/Struktuuriüksuse nimetus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0" y="5000724"/>
            <a:ext cx="6984776" cy="431800"/>
          </a:xfrm>
        </p:spPr>
        <p:txBody>
          <a:bodyPr wrap="none">
            <a:noAutofit/>
          </a:bodyPr>
          <a:lstStyle>
            <a:lvl1pPr>
              <a:buNone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 dirty="0"/>
              <a:t>Ettekandja Eesnimi Perekonnanimi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41"/>
          <a:stretch/>
        </p:blipFill>
        <p:spPr>
          <a:xfrm>
            <a:off x="7880400" y="968028"/>
            <a:ext cx="4316436" cy="5904656"/>
          </a:xfrm>
          <a:prstGeom prst="rect">
            <a:avLst/>
          </a:prstGeom>
        </p:spPr>
      </p:pic>
      <p:pic>
        <p:nvPicPr>
          <p:cNvPr id="10" name="Pilt 9">
            <a:extLst>
              <a:ext uri="{FF2B5EF4-FFF2-40B4-BE49-F238E27FC236}">
                <a16:creationId xmlns:a16="http://schemas.microsoft.com/office/drawing/2014/main" id="{B64AD0AA-9ED7-4E6D-B193-B7F6A447BB4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08" y="320036"/>
            <a:ext cx="3600002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673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äevakord 1">
    <p:bg>
      <p:bgPr>
        <a:solidFill>
          <a:srgbClr val="006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t-EE" dirty="0"/>
              <a:t>Esitluse teemad/Tänased teemad</a:t>
            </a:r>
          </a:p>
        </p:txBody>
      </p:sp>
      <p:sp>
        <p:nvSpPr>
          <p:cNvPr id="2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32740" y="6330075"/>
            <a:ext cx="603292" cy="363773"/>
          </a:xfrm>
        </p:spPr>
        <p:txBody>
          <a:bodyPr wrap="non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2043708" y="2739802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idx="13"/>
          </p:nvPr>
        </p:nvSpPr>
        <p:spPr>
          <a:xfrm>
            <a:off x="2041683" y="3683500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2" name="Content Placeholder 2"/>
          <p:cNvSpPr>
            <a:spLocks noGrp="1"/>
          </p:cNvSpPr>
          <p:nvPr>
            <p:ph idx="14"/>
          </p:nvPr>
        </p:nvSpPr>
        <p:spPr>
          <a:xfrm>
            <a:off x="2041683" y="4585028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3" name="Content Placeholder 2"/>
          <p:cNvSpPr>
            <a:spLocks noGrp="1"/>
          </p:cNvSpPr>
          <p:nvPr>
            <p:ph idx="15"/>
          </p:nvPr>
        </p:nvSpPr>
        <p:spPr>
          <a:xfrm>
            <a:off x="2041684" y="1818701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idx="16"/>
          </p:nvPr>
        </p:nvSpPr>
        <p:spPr>
          <a:xfrm>
            <a:off x="2041682" y="5498681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äevakord 2">
    <p:bg>
      <p:bgPr>
        <a:solidFill>
          <a:srgbClr val="0030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t-EE" dirty="0"/>
              <a:t>Esitluse teemad/Tänased teemad</a:t>
            </a:r>
          </a:p>
        </p:txBody>
      </p:sp>
      <p:sp>
        <p:nvSpPr>
          <p:cNvPr id="2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32740" y="6330075"/>
            <a:ext cx="603292" cy="363773"/>
          </a:xfrm>
        </p:spPr>
        <p:txBody>
          <a:bodyPr wrap="non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2043708" y="2739802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idx="13"/>
          </p:nvPr>
        </p:nvSpPr>
        <p:spPr>
          <a:xfrm>
            <a:off x="2041683" y="3683500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2" name="Content Placeholder 2"/>
          <p:cNvSpPr>
            <a:spLocks noGrp="1"/>
          </p:cNvSpPr>
          <p:nvPr>
            <p:ph idx="14"/>
          </p:nvPr>
        </p:nvSpPr>
        <p:spPr>
          <a:xfrm>
            <a:off x="2041683" y="4585028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3" name="Content Placeholder 2"/>
          <p:cNvSpPr>
            <a:spLocks noGrp="1"/>
          </p:cNvSpPr>
          <p:nvPr>
            <p:ph idx="15"/>
          </p:nvPr>
        </p:nvSpPr>
        <p:spPr>
          <a:xfrm>
            <a:off x="2041684" y="1818701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idx="16"/>
          </p:nvPr>
        </p:nvSpPr>
        <p:spPr>
          <a:xfrm>
            <a:off x="2041682" y="5498681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</p:spTree>
    <p:extLst>
      <p:ext uri="{BB962C8B-B14F-4D97-AF65-F5344CB8AC3E}">
        <p14:creationId xmlns:p14="http://schemas.microsoft.com/office/powerpoint/2010/main" val="52468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äevakord 3"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t-EE" dirty="0"/>
              <a:t>Esitluse teemad/Tänased teemad</a:t>
            </a:r>
          </a:p>
        </p:txBody>
      </p:sp>
      <p:sp>
        <p:nvSpPr>
          <p:cNvPr id="2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32740" y="6330075"/>
            <a:ext cx="603292" cy="363773"/>
          </a:xfrm>
        </p:spPr>
        <p:txBody>
          <a:bodyPr wrap="non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2043708" y="2739802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idx="13"/>
          </p:nvPr>
        </p:nvSpPr>
        <p:spPr>
          <a:xfrm>
            <a:off x="2041683" y="3683500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2" name="Content Placeholder 2"/>
          <p:cNvSpPr>
            <a:spLocks noGrp="1"/>
          </p:cNvSpPr>
          <p:nvPr>
            <p:ph idx="14"/>
          </p:nvPr>
        </p:nvSpPr>
        <p:spPr>
          <a:xfrm>
            <a:off x="2041683" y="4585028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3" name="Content Placeholder 2"/>
          <p:cNvSpPr>
            <a:spLocks noGrp="1"/>
          </p:cNvSpPr>
          <p:nvPr>
            <p:ph idx="15"/>
          </p:nvPr>
        </p:nvSpPr>
        <p:spPr>
          <a:xfrm>
            <a:off x="2041684" y="1818701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idx="16"/>
          </p:nvPr>
        </p:nvSpPr>
        <p:spPr>
          <a:xfrm>
            <a:off x="2041682" y="5498681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</p:spTree>
    <p:extLst>
      <p:ext uri="{BB962C8B-B14F-4D97-AF65-F5344CB8AC3E}">
        <p14:creationId xmlns:p14="http://schemas.microsoft.com/office/powerpoint/2010/main" val="1869781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äevakord 4"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t-EE" dirty="0"/>
              <a:t>Esitluse teemad/Tänased teemad</a:t>
            </a:r>
          </a:p>
        </p:txBody>
      </p:sp>
      <p:sp>
        <p:nvSpPr>
          <p:cNvPr id="2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32740" y="6330075"/>
            <a:ext cx="603292" cy="363773"/>
          </a:xfrm>
        </p:spPr>
        <p:txBody>
          <a:bodyPr wrap="non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2043708" y="2739802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idx="13"/>
          </p:nvPr>
        </p:nvSpPr>
        <p:spPr>
          <a:xfrm>
            <a:off x="2041683" y="3683500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2" name="Content Placeholder 2"/>
          <p:cNvSpPr>
            <a:spLocks noGrp="1"/>
          </p:cNvSpPr>
          <p:nvPr>
            <p:ph idx="14"/>
          </p:nvPr>
        </p:nvSpPr>
        <p:spPr>
          <a:xfrm>
            <a:off x="2041683" y="4585028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3" name="Content Placeholder 2"/>
          <p:cNvSpPr>
            <a:spLocks noGrp="1"/>
          </p:cNvSpPr>
          <p:nvPr>
            <p:ph idx="15"/>
          </p:nvPr>
        </p:nvSpPr>
        <p:spPr>
          <a:xfrm>
            <a:off x="2041684" y="1818701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idx="16"/>
          </p:nvPr>
        </p:nvSpPr>
        <p:spPr>
          <a:xfrm>
            <a:off x="2041682" y="5498681"/>
            <a:ext cx="9892323" cy="869947"/>
          </a:xfrm>
        </p:spPr>
        <p:txBody>
          <a:bodyPr wrap="none">
            <a:noAutofit/>
          </a:bodyPr>
          <a:lstStyle>
            <a:lvl1pPr marL="0" indent="0">
              <a:buNone/>
              <a:defRPr sz="4300">
                <a:solidFill>
                  <a:schemeClr val="bg1"/>
                </a:solidFill>
              </a:defRPr>
            </a:lvl1pPr>
            <a:lvl2pPr marL="607482" indent="0">
              <a:buNone/>
              <a:defRPr sz="3700">
                <a:solidFill>
                  <a:schemeClr val="bg1"/>
                </a:solidFill>
              </a:defRPr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</p:spTree>
    <p:extLst>
      <p:ext uri="{BB962C8B-B14F-4D97-AF65-F5344CB8AC3E}">
        <p14:creationId xmlns:p14="http://schemas.microsoft.com/office/powerpoint/2010/main" val="1777358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äevakord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7616" y="273621"/>
            <a:ext cx="11328416" cy="1138767"/>
          </a:xfrm>
        </p:spPr>
        <p:txBody>
          <a:bodyPr>
            <a:noAutofit/>
          </a:bodyPr>
          <a:lstStyle>
            <a:lvl1pPr>
              <a:defRPr baseline="0">
                <a:solidFill>
                  <a:srgbClr val="0064B9"/>
                </a:solidFill>
              </a:defRPr>
            </a:lvl1pPr>
          </a:lstStyle>
          <a:p>
            <a:r>
              <a:rPr lang="et-EE" dirty="0"/>
              <a:t>Lühikese loeteluga võib kasutada ikoone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32740" y="6330075"/>
            <a:ext cx="603292" cy="363773"/>
          </a:xfrm>
        </p:spPr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35" name="Content Placeholder 2"/>
          <p:cNvSpPr>
            <a:spLocks noGrp="1"/>
          </p:cNvSpPr>
          <p:nvPr>
            <p:ph idx="1"/>
          </p:nvPr>
        </p:nvSpPr>
        <p:spPr>
          <a:xfrm>
            <a:off x="2043708" y="2739802"/>
            <a:ext cx="9892323" cy="869947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6" name="Content Placeholder 2"/>
          <p:cNvSpPr>
            <a:spLocks noGrp="1"/>
          </p:cNvSpPr>
          <p:nvPr>
            <p:ph idx="13"/>
          </p:nvPr>
        </p:nvSpPr>
        <p:spPr>
          <a:xfrm>
            <a:off x="2041683" y="3683500"/>
            <a:ext cx="9892323" cy="869947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7" name="Content Placeholder 2"/>
          <p:cNvSpPr>
            <a:spLocks noGrp="1"/>
          </p:cNvSpPr>
          <p:nvPr>
            <p:ph idx="14"/>
          </p:nvPr>
        </p:nvSpPr>
        <p:spPr>
          <a:xfrm>
            <a:off x="2041683" y="4585028"/>
            <a:ext cx="9892323" cy="869947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8" name="Content Placeholder 2"/>
          <p:cNvSpPr>
            <a:spLocks noGrp="1"/>
          </p:cNvSpPr>
          <p:nvPr>
            <p:ph idx="15"/>
          </p:nvPr>
        </p:nvSpPr>
        <p:spPr>
          <a:xfrm>
            <a:off x="2041684" y="1818701"/>
            <a:ext cx="9892323" cy="869947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  <p:sp>
        <p:nvSpPr>
          <p:cNvPr id="39" name="Content Placeholder 2"/>
          <p:cNvSpPr>
            <a:spLocks noGrp="1"/>
          </p:cNvSpPr>
          <p:nvPr>
            <p:ph idx="16"/>
          </p:nvPr>
        </p:nvSpPr>
        <p:spPr>
          <a:xfrm>
            <a:off x="2041682" y="5498681"/>
            <a:ext cx="9892323" cy="869947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</p:txBody>
      </p:sp>
    </p:spTree>
    <p:extLst>
      <p:ext uri="{BB962C8B-B14F-4D97-AF65-F5344CB8AC3E}">
        <p14:creationId xmlns:p14="http://schemas.microsoft.com/office/powerpoint/2010/main" val="1244780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leht 1">
    <p:bg>
      <p:bgPr>
        <a:solidFill>
          <a:srgbClr val="006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 dirty="0"/>
              <a:t>Teema</a:t>
            </a:r>
          </a:p>
        </p:txBody>
      </p:sp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1440160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 dirty="0"/>
              <a:t>Vaheslaide võib kasutada ka ühe mõtte </a:t>
            </a:r>
          </a:p>
          <a:p>
            <a:r>
              <a:rPr lang="et-EE" dirty="0"/>
              <a:t>või idee rõhutamiseks!</a:t>
            </a:r>
          </a:p>
        </p:txBody>
      </p:sp>
      <p:pic>
        <p:nvPicPr>
          <p:cNvPr id="31" name="Picture 30" descr="kolm lõvi_sinised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360" y="-40084"/>
            <a:ext cx="4749524" cy="683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8218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leht 2">
    <p:bg>
      <p:bgPr>
        <a:solidFill>
          <a:srgbClr val="0030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 dirty="0"/>
              <a:t>Teema</a:t>
            </a:r>
          </a:p>
        </p:txBody>
      </p:sp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1368152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 dirty="0"/>
              <a:t>Vaheslaide võib kasutada ka ühe mõtte </a:t>
            </a:r>
          </a:p>
          <a:p>
            <a:r>
              <a:rPr lang="et-EE" dirty="0"/>
              <a:t>või idee rõhutamiseks!</a:t>
            </a:r>
          </a:p>
        </p:txBody>
      </p:sp>
      <p:pic>
        <p:nvPicPr>
          <p:cNvPr id="31" name="Picture 30" descr="kolm lõvi_sinised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360" y="-40084"/>
            <a:ext cx="4749524" cy="683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484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leht 3"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 dirty="0"/>
              <a:t>Teema</a:t>
            </a:r>
          </a:p>
        </p:txBody>
      </p:sp>
      <p:pic>
        <p:nvPicPr>
          <p:cNvPr id="31" name="Picture 30" descr="kolm lõvi_sinised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360" y="-40084"/>
            <a:ext cx="4749524" cy="6832600"/>
          </a:xfrm>
          <a:prstGeom prst="rect">
            <a:avLst/>
          </a:prstGeom>
        </p:spPr>
      </p:pic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1368152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 dirty="0"/>
              <a:t>Vaheslaide võib kasutada ka ühe mõtte </a:t>
            </a:r>
          </a:p>
          <a:p>
            <a:r>
              <a:rPr lang="et-EE" dirty="0"/>
              <a:t>või idee rõhutamiseks!</a:t>
            </a:r>
          </a:p>
        </p:txBody>
      </p:sp>
    </p:spTree>
    <p:extLst>
      <p:ext uri="{BB962C8B-B14F-4D97-AF65-F5344CB8AC3E}">
        <p14:creationId xmlns:p14="http://schemas.microsoft.com/office/powerpoint/2010/main" val="1475376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leht 4"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 dirty="0"/>
              <a:t>Teema</a:t>
            </a:r>
          </a:p>
        </p:txBody>
      </p:sp>
      <p:pic>
        <p:nvPicPr>
          <p:cNvPr id="31" name="Picture 30" descr="kolm lõvi_sinised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360" y="-40084"/>
            <a:ext cx="4749524" cy="6832600"/>
          </a:xfrm>
          <a:prstGeom prst="rect">
            <a:avLst/>
          </a:prstGeom>
        </p:spPr>
      </p:pic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1512168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 dirty="0"/>
              <a:t>Vaheslaide võib kasutada ka ühe mõtte </a:t>
            </a:r>
          </a:p>
          <a:p>
            <a:r>
              <a:rPr lang="et-EE" dirty="0"/>
              <a:t>või idee rõhutamiseks!</a:t>
            </a:r>
          </a:p>
        </p:txBody>
      </p:sp>
    </p:spTree>
    <p:extLst>
      <p:ext uri="{BB962C8B-B14F-4D97-AF65-F5344CB8AC3E}">
        <p14:creationId xmlns:p14="http://schemas.microsoft.com/office/powerpoint/2010/main" val="2900354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leht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</a:defRPr>
            </a:lvl1pPr>
          </a:lstStyle>
          <a:p>
            <a:r>
              <a:rPr lang="et-EE" dirty="0"/>
              <a:t>Teema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59" b="-114"/>
          <a:stretch/>
        </p:blipFill>
        <p:spPr>
          <a:xfrm>
            <a:off x="7880400" y="-40084"/>
            <a:ext cx="4316436" cy="6912768"/>
          </a:xfrm>
          <a:prstGeom prst="rect">
            <a:avLst/>
          </a:prstGeom>
        </p:spPr>
      </p:pic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1440160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 dirty="0"/>
              <a:t>Vaheslaide võib kasutada ka ühe mõtte </a:t>
            </a:r>
          </a:p>
          <a:p>
            <a:r>
              <a:rPr lang="et-EE" dirty="0"/>
              <a:t>või idee rõhutamiseks! </a:t>
            </a:r>
          </a:p>
        </p:txBody>
      </p:sp>
    </p:spTree>
    <p:extLst>
      <p:ext uri="{BB962C8B-B14F-4D97-AF65-F5344CB8AC3E}">
        <p14:creationId xmlns:p14="http://schemas.microsoft.com/office/powerpoint/2010/main" val="6449240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leht 6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52313" cy="6832600"/>
          </a:xfrm>
          <a:prstGeom prst="rect">
            <a:avLst/>
          </a:prstGeom>
          <a:solidFill>
            <a:srgbClr val="003087">
              <a:alpha val="63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29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9532700" cy="1368152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 dirty="0"/>
              <a:t>Vaheslaidide taustaks võib kasutada </a:t>
            </a:r>
            <a:br>
              <a:rPr lang="et-EE" dirty="0"/>
            </a:br>
            <a:r>
              <a:rPr lang="et-EE" dirty="0"/>
              <a:t>temaatilisi koloreeritud fotosid</a:t>
            </a:r>
          </a:p>
        </p:txBody>
      </p:sp>
    </p:spTree>
    <p:extLst>
      <p:ext uri="{BB962C8B-B14F-4D97-AF65-F5344CB8AC3E}">
        <p14:creationId xmlns:p14="http://schemas.microsoft.com/office/powerpoint/2010/main" val="41269942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Vaheslaid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12152313" cy="6724316"/>
          </a:xfrm>
        </p:spPr>
        <p:txBody>
          <a:bodyPr/>
          <a:lstStyle>
            <a:lvl1pPr marL="0" indent="0">
              <a:buNone/>
              <a:defRPr sz="4300"/>
            </a:lvl1pPr>
            <a:lvl2pPr marL="607482" indent="0">
              <a:buNone/>
              <a:defRPr sz="3700"/>
            </a:lvl2pPr>
            <a:lvl3pPr marL="1214963" indent="0">
              <a:buNone/>
              <a:defRPr sz="3200"/>
            </a:lvl3pPr>
            <a:lvl4pPr marL="1822445" indent="0">
              <a:buNone/>
              <a:defRPr sz="2700"/>
            </a:lvl4pPr>
            <a:lvl5pPr marL="2429927" indent="0">
              <a:buNone/>
              <a:defRPr sz="2700"/>
            </a:lvl5pPr>
            <a:lvl6pPr marL="3037408" indent="0">
              <a:buNone/>
              <a:defRPr sz="2700"/>
            </a:lvl6pPr>
            <a:lvl7pPr marL="3644890" indent="0">
              <a:buNone/>
              <a:defRPr sz="2700"/>
            </a:lvl7pPr>
            <a:lvl8pPr marL="4252371" indent="0">
              <a:buNone/>
              <a:defRPr sz="2700"/>
            </a:lvl8pPr>
            <a:lvl9pPr marL="4859853" indent="0">
              <a:buNone/>
              <a:defRPr sz="2700"/>
            </a:lvl9pPr>
          </a:lstStyle>
          <a:p>
            <a:r>
              <a:rPr lang="et-EE"/>
              <a:t>Pildi lisamiseks klõpsake ikooni</a:t>
            </a:r>
            <a:endParaRPr lang="et-E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49064" y="1760116"/>
            <a:ext cx="9235604" cy="1572752"/>
          </a:xfrm>
        </p:spPr>
        <p:txBody>
          <a:bodyPr anchor="b">
            <a:noAutofit/>
          </a:bodyPr>
          <a:lstStyle>
            <a:lvl1pPr algn="l">
              <a:defRPr sz="4800" b="0">
                <a:solidFill>
                  <a:srgbClr val="006EB5"/>
                </a:solidFill>
              </a:defRPr>
            </a:lvl1pPr>
          </a:lstStyle>
          <a:p>
            <a:r>
              <a:rPr lang="et-EE" dirty="0"/>
              <a:t>Vaheslaidide taustaks võib kasutada temaatilisi koloreeritud fotosid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449064" y="3332867"/>
            <a:ext cx="9235604" cy="80188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607482" indent="0">
              <a:buNone/>
              <a:defRPr sz="1600"/>
            </a:lvl2pPr>
            <a:lvl3pPr marL="1214963" indent="0">
              <a:buNone/>
              <a:defRPr sz="1300"/>
            </a:lvl3pPr>
            <a:lvl4pPr marL="1822445" indent="0">
              <a:buNone/>
              <a:defRPr sz="1200"/>
            </a:lvl4pPr>
            <a:lvl5pPr marL="2429927" indent="0">
              <a:buNone/>
              <a:defRPr sz="1200"/>
            </a:lvl5pPr>
            <a:lvl6pPr marL="3037408" indent="0">
              <a:buNone/>
              <a:defRPr sz="1200"/>
            </a:lvl6pPr>
            <a:lvl7pPr marL="3644890" indent="0">
              <a:buNone/>
              <a:defRPr sz="1200"/>
            </a:lvl7pPr>
            <a:lvl8pPr marL="4252371" indent="0">
              <a:buNone/>
              <a:defRPr sz="1200"/>
            </a:lvl8pPr>
            <a:lvl9pPr marL="4859853" indent="0">
              <a:buNone/>
              <a:defRPr sz="1200"/>
            </a:lvl9pPr>
          </a:lstStyle>
          <a:p>
            <a:r>
              <a:rPr lang="et-EE" dirty="0"/>
              <a:t>Vaheslaide võib kasutada ka ühe mõtte või idee rõhutamiseks!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u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6EB5"/>
                </a:solidFill>
              </a:defRPr>
            </a:lvl1pPr>
          </a:lstStyle>
          <a:p>
            <a:r>
              <a:rPr lang="en-US" dirty="0" err="1"/>
              <a:t>Esitlusslaidide</a:t>
            </a:r>
            <a:r>
              <a:rPr lang="en-US" dirty="0"/>
              <a:t> </a:t>
            </a:r>
            <a:r>
              <a:rPr lang="en-US" dirty="0" err="1"/>
              <a:t>kujundamine</a:t>
            </a:r>
            <a:endParaRPr lang="et-E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32740" y="6330075"/>
            <a:ext cx="603292" cy="363773"/>
          </a:xfrm>
        </p:spPr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6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7614" y="1594275"/>
            <a:ext cx="10937083" cy="4735800"/>
          </a:xfrm>
        </p:spPr>
        <p:txBody>
          <a:bodyPr/>
          <a:lstStyle>
            <a:lvl1pPr>
              <a:buClr>
                <a:srgbClr val="0064B9"/>
              </a:buClr>
              <a:defRPr sz="3700"/>
            </a:lvl1pPr>
            <a:lvl2pPr>
              <a:buClr>
                <a:srgbClr val="0064B9"/>
              </a:buClr>
              <a:defRPr sz="3200" baseline="0"/>
            </a:lvl2pPr>
            <a:lvl3pPr>
              <a:buClr>
                <a:srgbClr val="0064B9"/>
              </a:buClr>
              <a:defRPr sz="2700"/>
            </a:lvl3pPr>
            <a:lvl4pPr>
              <a:buClr>
                <a:srgbClr val="0064B9"/>
              </a:buClr>
              <a:defRPr sz="2400"/>
            </a:lvl4pPr>
            <a:lvl5pPr>
              <a:buClr>
                <a:srgbClr val="0064B9"/>
              </a:buCl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 err="1"/>
              <a:t>Lähtuda</a:t>
            </a:r>
            <a:r>
              <a:rPr lang="en-US" dirty="0"/>
              <a:t> </a:t>
            </a:r>
            <a:r>
              <a:rPr lang="en-US" dirty="0" err="1"/>
              <a:t>stiiliraamatust</a:t>
            </a:r>
            <a:endParaRPr lang="en-US" dirty="0"/>
          </a:p>
          <a:p>
            <a:pPr lvl="1"/>
            <a:r>
              <a:rPr lang="en-US" dirty="0"/>
              <a:t>Font </a:t>
            </a:r>
            <a:r>
              <a:rPr lang="en-US" dirty="0" err="1"/>
              <a:t>Roboto</a:t>
            </a:r>
            <a:r>
              <a:rPr lang="en-US" dirty="0"/>
              <a:t> Condensed</a:t>
            </a:r>
            <a:r>
              <a:rPr lang="et-EE" dirty="0"/>
              <a:t> või </a:t>
            </a:r>
            <a:r>
              <a:rPr lang="et-EE" dirty="0" err="1"/>
              <a:t>Arial</a:t>
            </a:r>
            <a:r>
              <a:rPr lang="et-EE" dirty="0"/>
              <a:t> </a:t>
            </a:r>
            <a:r>
              <a:rPr lang="et-EE" dirty="0" err="1"/>
              <a:t>Narrow</a:t>
            </a:r>
            <a:endParaRPr lang="en-US" dirty="0"/>
          </a:p>
          <a:p>
            <a:pPr lvl="3"/>
            <a:r>
              <a:rPr lang="en-US" dirty="0" err="1"/>
              <a:t>Pealkirjad</a:t>
            </a:r>
            <a:r>
              <a:rPr lang="en-US" dirty="0"/>
              <a:t> on 48pt Light, </a:t>
            </a:r>
            <a:r>
              <a:rPr lang="en-US" dirty="0" err="1"/>
              <a:t>sisutekstid</a:t>
            </a:r>
            <a:r>
              <a:rPr lang="en-US" dirty="0"/>
              <a:t> 24pt </a:t>
            </a:r>
            <a:r>
              <a:rPr lang="en-US" dirty="0" err="1"/>
              <a:t>või</a:t>
            </a:r>
            <a:r>
              <a:rPr lang="en-US" dirty="0"/>
              <a:t> 18 </a:t>
            </a:r>
            <a:r>
              <a:rPr lang="en-US" dirty="0" err="1"/>
              <a:t>pt</a:t>
            </a:r>
            <a:endParaRPr lang="en-US" dirty="0"/>
          </a:p>
          <a:p>
            <a:pPr lvl="4"/>
            <a:r>
              <a:rPr lang="en-US" dirty="0" err="1"/>
              <a:t>Igale</a:t>
            </a:r>
            <a:r>
              <a:rPr lang="en-US" dirty="0"/>
              <a:t> </a:t>
            </a:r>
            <a:r>
              <a:rPr lang="en-US" dirty="0" err="1"/>
              <a:t>slaidile</a:t>
            </a:r>
            <a:r>
              <a:rPr lang="en-US" dirty="0"/>
              <a:t> </a:t>
            </a:r>
            <a:r>
              <a:rPr lang="en-US" dirty="0" err="1"/>
              <a:t>paigutada</a:t>
            </a:r>
            <a:r>
              <a:rPr lang="en-US" dirty="0"/>
              <a:t> </a:t>
            </a:r>
            <a:r>
              <a:rPr lang="en-US" dirty="0" err="1"/>
              <a:t>mõõdukas</a:t>
            </a:r>
            <a:r>
              <a:rPr lang="en-US" dirty="0"/>
              <a:t> </a:t>
            </a:r>
            <a:r>
              <a:rPr lang="en-US" dirty="0" err="1"/>
              <a:t>kogus</a:t>
            </a:r>
            <a:r>
              <a:rPr lang="en-US" dirty="0"/>
              <a:t> </a:t>
            </a:r>
            <a:r>
              <a:rPr lang="en-US" dirty="0" err="1"/>
              <a:t>infot</a:t>
            </a:r>
            <a:endParaRPr lang="et-EE" dirty="0"/>
          </a:p>
        </p:txBody>
      </p:sp>
      <p:sp>
        <p:nvSpPr>
          <p:cNvPr id="7" name="TextBox 6"/>
          <p:cNvSpPr txBox="1"/>
          <p:nvPr userDrawn="1"/>
        </p:nvSpPr>
        <p:spPr>
          <a:xfrm rot="-5400000">
            <a:off x="-706906" y="5383528"/>
            <a:ext cx="19687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>
                <a:solidFill>
                  <a:schemeClr val="bg1">
                    <a:lumMod val="75000"/>
                  </a:schemeClr>
                </a:solidFill>
              </a:rPr>
              <a:t>Sotsiaalministeerium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uslaid 2 tulba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6EB5"/>
                </a:solidFill>
              </a:defRPr>
            </a:lvl1pPr>
          </a:lstStyle>
          <a:p>
            <a:r>
              <a:rPr lang="en-US" dirty="0" err="1"/>
              <a:t>Pealkirjad</a:t>
            </a:r>
            <a:r>
              <a:rPr lang="en-US" dirty="0"/>
              <a:t> on 48pt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7615" y="1594275"/>
            <a:ext cx="5367272" cy="4738534"/>
          </a:xfrm>
        </p:spPr>
        <p:txBody>
          <a:bodyPr wrap="none">
            <a:noAutofit/>
          </a:bodyPr>
          <a:lstStyle>
            <a:lvl1pPr>
              <a:buClr>
                <a:srgbClr val="0064B9"/>
              </a:buClr>
              <a:defRPr sz="3700"/>
            </a:lvl1pPr>
            <a:lvl2pPr>
              <a:buClr>
                <a:srgbClr val="0064B9"/>
              </a:buClr>
              <a:defRPr sz="3200"/>
            </a:lvl2pPr>
            <a:lvl3pPr>
              <a:buClr>
                <a:srgbClr val="0064B9"/>
              </a:buClr>
              <a:defRPr sz="2700"/>
            </a:lvl3pPr>
            <a:lvl4pPr>
              <a:buClr>
                <a:srgbClr val="0064B9"/>
              </a:buClr>
              <a:defRPr sz="2400"/>
            </a:lvl4pPr>
            <a:lvl5pPr>
              <a:buClr>
                <a:srgbClr val="0064B9"/>
              </a:buCl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t-EE" dirty="0"/>
              <a:t>Loetelu</a:t>
            </a:r>
            <a:endParaRPr lang="en-US" dirty="0"/>
          </a:p>
          <a:p>
            <a:pPr lvl="1"/>
            <a:r>
              <a:rPr lang="et-EE" dirty="0"/>
              <a:t>Teine tase</a:t>
            </a:r>
            <a:endParaRPr lang="en-US" dirty="0"/>
          </a:p>
          <a:p>
            <a:pPr lvl="2"/>
            <a:r>
              <a:rPr lang="et-EE" dirty="0"/>
              <a:t>Kolmas tase</a:t>
            </a:r>
            <a:endParaRPr lang="en-US" dirty="0"/>
          </a:p>
          <a:p>
            <a:pPr lvl="3"/>
            <a:r>
              <a:rPr lang="et-EE" dirty="0"/>
              <a:t>Neljas tase</a:t>
            </a:r>
            <a:endParaRPr lang="en-US" dirty="0"/>
          </a:p>
          <a:p>
            <a:pPr lvl="4"/>
            <a:r>
              <a:rPr lang="et-EE" dirty="0"/>
              <a:t>Viies tase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32740" y="6330075"/>
            <a:ext cx="603292" cy="363773"/>
          </a:xfrm>
        </p:spPr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6189485" y="1605263"/>
            <a:ext cx="5367272" cy="4738534"/>
          </a:xfrm>
        </p:spPr>
        <p:txBody>
          <a:bodyPr wrap="none">
            <a:noAutofit/>
          </a:bodyPr>
          <a:lstStyle>
            <a:lvl1pPr>
              <a:buClr>
                <a:srgbClr val="0064B9"/>
              </a:buClr>
              <a:defRPr sz="3700"/>
            </a:lvl1pPr>
            <a:lvl2pPr>
              <a:buClr>
                <a:srgbClr val="0064B9"/>
              </a:buClr>
              <a:defRPr sz="3200"/>
            </a:lvl2pPr>
            <a:lvl3pPr>
              <a:buClr>
                <a:srgbClr val="0064B9"/>
              </a:buClr>
              <a:defRPr sz="2700"/>
            </a:lvl3pPr>
            <a:lvl4pPr>
              <a:buClr>
                <a:srgbClr val="0064B9"/>
              </a:buClr>
              <a:defRPr sz="2400"/>
            </a:lvl4pPr>
            <a:lvl5pPr>
              <a:buClr>
                <a:srgbClr val="0064B9"/>
              </a:buCl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t-EE" dirty="0"/>
              <a:t>Loetelu</a:t>
            </a:r>
            <a:endParaRPr lang="en-US" dirty="0"/>
          </a:p>
          <a:p>
            <a:pPr lvl="1"/>
            <a:r>
              <a:rPr lang="et-EE" dirty="0"/>
              <a:t>Teine tase</a:t>
            </a:r>
            <a:endParaRPr lang="en-US" dirty="0"/>
          </a:p>
          <a:p>
            <a:pPr lvl="2"/>
            <a:r>
              <a:rPr lang="et-EE" dirty="0"/>
              <a:t>Kolmas tase</a:t>
            </a:r>
            <a:endParaRPr lang="en-US" dirty="0"/>
          </a:p>
          <a:p>
            <a:pPr lvl="3"/>
            <a:r>
              <a:rPr lang="et-EE" dirty="0"/>
              <a:t>Neljas tase</a:t>
            </a:r>
            <a:endParaRPr lang="en-US" dirty="0"/>
          </a:p>
          <a:p>
            <a:pPr lvl="4"/>
            <a:r>
              <a:rPr lang="et-EE" dirty="0"/>
              <a:t>Viies tase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2B2BE6-ADBD-BEE0-CD45-DE157BA2433C}"/>
              </a:ext>
            </a:extLst>
          </p:cNvPr>
          <p:cNvSpPr txBox="1"/>
          <p:nvPr userDrawn="1"/>
        </p:nvSpPr>
        <p:spPr>
          <a:xfrm rot="16200000">
            <a:off x="-706906" y="5383528"/>
            <a:ext cx="19687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>
                <a:solidFill>
                  <a:schemeClr val="bg1">
                    <a:lumMod val="75000"/>
                  </a:schemeClr>
                </a:solidFill>
              </a:rPr>
              <a:t>Sotsiaalministeerium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uslaid kolme tulba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6EB5"/>
                </a:solidFill>
              </a:defRPr>
            </a:lvl1pPr>
          </a:lstStyle>
          <a:p>
            <a:r>
              <a:rPr lang="en-US" dirty="0" err="1"/>
              <a:t>Pealkirjad</a:t>
            </a:r>
            <a:r>
              <a:rPr lang="en-US" dirty="0"/>
              <a:t> on 48pt</a:t>
            </a:r>
            <a:endParaRPr lang="et-EE" dirty="0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32740" y="6330075"/>
            <a:ext cx="603292" cy="363773"/>
          </a:xfrm>
        </p:spPr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13" name="Content Placeholder 2"/>
          <p:cNvSpPr>
            <a:spLocks noGrp="1"/>
          </p:cNvSpPr>
          <p:nvPr>
            <p:ph sz="half" idx="15" hasCustomPrompt="1"/>
          </p:nvPr>
        </p:nvSpPr>
        <p:spPr>
          <a:xfrm>
            <a:off x="4322912" y="1581745"/>
            <a:ext cx="3524325" cy="4738534"/>
          </a:xfrm>
        </p:spPr>
        <p:txBody>
          <a:bodyPr wrap="none">
            <a:noAutofit/>
          </a:bodyPr>
          <a:lstStyle>
            <a:lvl1pPr>
              <a:buClr>
                <a:srgbClr val="0064B9"/>
              </a:buClr>
              <a:defRPr sz="3700"/>
            </a:lvl1pPr>
            <a:lvl2pPr>
              <a:buClr>
                <a:srgbClr val="0064B9"/>
              </a:buClr>
              <a:defRPr sz="3200"/>
            </a:lvl2pPr>
            <a:lvl3pPr>
              <a:buClr>
                <a:srgbClr val="0064B9"/>
              </a:buClr>
              <a:defRPr sz="2700"/>
            </a:lvl3pPr>
            <a:lvl4pPr>
              <a:buClr>
                <a:srgbClr val="0064B9"/>
              </a:buClr>
              <a:defRPr sz="2400"/>
            </a:lvl4pPr>
            <a:lvl5pPr>
              <a:buClr>
                <a:srgbClr val="0064B9"/>
              </a:buCl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t-EE" dirty="0"/>
              <a:t>Loetelu</a:t>
            </a:r>
            <a:endParaRPr lang="en-US" dirty="0"/>
          </a:p>
          <a:p>
            <a:pPr lvl="1"/>
            <a:r>
              <a:rPr lang="et-EE" dirty="0"/>
              <a:t>Teine tase</a:t>
            </a:r>
            <a:endParaRPr lang="en-US" dirty="0"/>
          </a:p>
          <a:p>
            <a:pPr lvl="2"/>
            <a:r>
              <a:rPr lang="et-EE" dirty="0"/>
              <a:t>Kolmas tase</a:t>
            </a:r>
            <a:endParaRPr lang="en-US" dirty="0"/>
          </a:p>
          <a:p>
            <a:pPr lvl="3"/>
            <a:r>
              <a:rPr lang="et-EE" dirty="0"/>
              <a:t>Neljas tase</a:t>
            </a:r>
            <a:endParaRPr lang="en-US" dirty="0"/>
          </a:p>
          <a:p>
            <a:pPr lvl="4"/>
            <a:r>
              <a:rPr lang="et-EE" dirty="0"/>
              <a:t>Viies tase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sz="half" idx="16" hasCustomPrompt="1"/>
          </p:nvPr>
        </p:nvSpPr>
        <p:spPr>
          <a:xfrm>
            <a:off x="8020373" y="1594275"/>
            <a:ext cx="3524325" cy="4738534"/>
          </a:xfrm>
        </p:spPr>
        <p:txBody>
          <a:bodyPr wrap="none">
            <a:noAutofit/>
          </a:bodyPr>
          <a:lstStyle>
            <a:lvl1pPr>
              <a:buClr>
                <a:srgbClr val="0064B9"/>
              </a:buClr>
              <a:defRPr sz="3700"/>
            </a:lvl1pPr>
            <a:lvl2pPr>
              <a:buClr>
                <a:srgbClr val="0064B9"/>
              </a:buClr>
              <a:defRPr sz="3200"/>
            </a:lvl2pPr>
            <a:lvl3pPr>
              <a:buClr>
                <a:srgbClr val="0064B9"/>
              </a:buClr>
              <a:defRPr sz="2700"/>
            </a:lvl3pPr>
            <a:lvl4pPr>
              <a:buClr>
                <a:srgbClr val="0064B9"/>
              </a:buClr>
              <a:defRPr sz="2400"/>
            </a:lvl4pPr>
            <a:lvl5pPr>
              <a:buClr>
                <a:srgbClr val="0064B9"/>
              </a:buCl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t-EE" dirty="0"/>
              <a:t>Loetelu</a:t>
            </a:r>
            <a:endParaRPr lang="en-US" dirty="0"/>
          </a:p>
          <a:p>
            <a:pPr lvl="1"/>
            <a:r>
              <a:rPr lang="et-EE" dirty="0"/>
              <a:t>Teine tase</a:t>
            </a:r>
            <a:endParaRPr lang="en-US" dirty="0"/>
          </a:p>
          <a:p>
            <a:pPr lvl="2"/>
            <a:r>
              <a:rPr lang="et-EE" dirty="0"/>
              <a:t>Kolmas tase</a:t>
            </a:r>
            <a:endParaRPr lang="en-US" dirty="0"/>
          </a:p>
          <a:p>
            <a:pPr lvl="3"/>
            <a:r>
              <a:rPr lang="et-EE" dirty="0"/>
              <a:t>Neljas tase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7" hasCustomPrompt="1"/>
          </p:nvPr>
        </p:nvSpPr>
        <p:spPr>
          <a:xfrm>
            <a:off x="607616" y="1591541"/>
            <a:ext cx="3524325" cy="4738534"/>
          </a:xfrm>
        </p:spPr>
        <p:txBody>
          <a:bodyPr wrap="none">
            <a:noAutofit/>
          </a:bodyPr>
          <a:lstStyle>
            <a:lvl1pPr>
              <a:buClr>
                <a:srgbClr val="0064B9"/>
              </a:buClr>
              <a:defRPr sz="3700"/>
            </a:lvl1pPr>
            <a:lvl2pPr>
              <a:buClr>
                <a:srgbClr val="0064B9"/>
              </a:buClr>
              <a:defRPr sz="3200"/>
            </a:lvl2pPr>
            <a:lvl3pPr>
              <a:buClr>
                <a:srgbClr val="0064B9"/>
              </a:buClr>
              <a:defRPr sz="2700"/>
            </a:lvl3pPr>
            <a:lvl4pPr>
              <a:buClr>
                <a:srgbClr val="0064B9"/>
              </a:buClr>
              <a:defRPr sz="2400"/>
            </a:lvl4pPr>
            <a:lvl5pPr>
              <a:buClr>
                <a:srgbClr val="0064B9"/>
              </a:buCl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t-EE" dirty="0"/>
              <a:t>Loetelu</a:t>
            </a:r>
            <a:endParaRPr lang="en-US" dirty="0"/>
          </a:p>
          <a:p>
            <a:pPr lvl="1"/>
            <a:r>
              <a:rPr lang="et-EE" dirty="0"/>
              <a:t>Teine tase</a:t>
            </a:r>
            <a:endParaRPr lang="en-US" dirty="0"/>
          </a:p>
          <a:p>
            <a:pPr lvl="2"/>
            <a:r>
              <a:rPr lang="et-EE" dirty="0"/>
              <a:t>Kolmas tase</a:t>
            </a:r>
            <a:endParaRPr lang="en-US" dirty="0"/>
          </a:p>
          <a:p>
            <a:pPr lvl="3"/>
            <a:r>
              <a:rPr lang="et-EE" dirty="0"/>
              <a:t>Neljas tase</a:t>
            </a:r>
            <a:endParaRPr lang="en-US" dirty="0"/>
          </a:p>
          <a:p>
            <a:pPr lvl="4"/>
            <a:r>
              <a:rPr lang="et-EE" dirty="0"/>
              <a:t>Viies tase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402E30-BC4F-96CD-580A-4B6117E7E00D}"/>
              </a:ext>
            </a:extLst>
          </p:cNvPr>
          <p:cNvSpPr txBox="1"/>
          <p:nvPr userDrawn="1"/>
        </p:nvSpPr>
        <p:spPr>
          <a:xfrm rot="16200000">
            <a:off x="-706906" y="5383528"/>
            <a:ext cx="19687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>
                <a:solidFill>
                  <a:schemeClr val="bg1">
                    <a:lumMod val="75000"/>
                  </a:schemeClr>
                </a:solidFill>
              </a:rPr>
              <a:t>Sotsiaalministeerium</a:t>
            </a:r>
          </a:p>
        </p:txBody>
      </p:sp>
    </p:spTree>
    <p:extLst>
      <p:ext uri="{BB962C8B-B14F-4D97-AF65-F5344CB8AC3E}">
        <p14:creationId xmlns:p14="http://schemas.microsoft.com/office/powerpoint/2010/main" val="32583774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6EB5"/>
                </a:solidFill>
              </a:defRPr>
            </a:lvl1pPr>
          </a:lstStyle>
          <a:p>
            <a:r>
              <a:rPr lang="en-US" dirty="0" err="1"/>
              <a:t>Pealkirjad</a:t>
            </a:r>
            <a:r>
              <a:rPr lang="en-US" dirty="0"/>
              <a:t> on 48pt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-1" y="1412388"/>
            <a:ext cx="12152313" cy="5420211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t-EE" dirty="0"/>
              <a:t>Foto, graafik, tabel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FCAE8E-E078-8629-1204-22E19D91423F}"/>
              </a:ext>
            </a:extLst>
          </p:cNvPr>
          <p:cNvSpPr txBox="1"/>
          <p:nvPr userDrawn="1"/>
        </p:nvSpPr>
        <p:spPr>
          <a:xfrm rot="16200000">
            <a:off x="-706906" y="5383528"/>
            <a:ext cx="19687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>
                <a:solidFill>
                  <a:schemeClr val="bg1">
                    <a:lumMod val="75000"/>
                  </a:schemeClr>
                </a:solidFill>
              </a:rPr>
              <a:t>Sotsiaalministeerium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Foto slaid 2 tulba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6EB5"/>
                </a:solidFill>
              </a:defRPr>
            </a:lvl1pPr>
          </a:lstStyle>
          <a:p>
            <a:r>
              <a:rPr lang="en-US" dirty="0" err="1"/>
              <a:t>Pealkirjad</a:t>
            </a:r>
            <a:r>
              <a:rPr lang="en-US" dirty="0"/>
              <a:t> on 48pt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7616" y="1529428"/>
            <a:ext cx="5369382" cy="637393"/>
          </a:xfrm>
        </p:spPr>
        <p:txBody>
          <a:bodyPr anchor="b">
            <a:noAutofit/>
          </a:bodyPr>
          <a:lstStyle>
            <a:lvl1pPr marL="0" indent="0">
              <a:buNone/>
              <a:defRPr sz="3600" b="1" i="0"/>
            </a:lvl1pPr>
            <a:lvl2pPr marL="607482" indent="0">
              <a:buNone/>
              <a:defRPr sz="2700" b="1"/>
            </a:lvl2pPr>
            <a:lvl3pPr marL="1214963" indent="0">
              <a:buNone/>
              <a:defRPr sz="2400" b="1"/>
            </a:lvl3pPr>
            <a:lvl4pPr marL="1822445" indent="0">
              <a:buNone/>
              <a:defRPr sz="2100" b="1"/>
            </a:lvl4pPr>
            <a:lvl5pPr marL="2429927" indent="0">
              <a:buNone/>
              <a:defRPr sz="2100" b="1"/>
            </a:lvl5pPr>
            <a:lvl6pPr marL="3037408" indent="0">
              <a:buNone/>
              <a:defRPr sz="2100" b="1"/>
            </a:lvl6pPr>
            <a:lvl7pPr marL="3644890" indent="0">
              <a:buNone/>
              <a:defRPr sz="2100" b="1"/>
            </a:lvl7pPr>
            <a:lvl8pPr marL="4252371" indent="0">
              <a:buNone/>
              <a:defRPr sz="2100" b="1"/>
            </a:lvl8pPr>
            <a:lvl9pPr marL="4859853" indent="0">
              <a:buNone/>
              <a:defRPr sz="2100" b="1"/>
            </a:lvl9pPr>
          </a:lstStyle>
          <a:p>
            <a:pPr lvl="0"/>
            <a:r>
              <a:rPr lang="et-EE" dirty="0"/>
              <a:t>Rõhutamiseks kasuta </a:t>
            </a:r>
            <a:r>
              <a:rPr lang="et-EE" dirty="0" err="1"/>
              <a:t>Boldi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2166818"/>
            <a:ext cx="6012000" cy="4665781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t-EE" dirty="0"/>
              <a:t>Foto, graafik, tabel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3209" y="1529428"/>
            <a:ext cx="5371490" cy="63739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7482" indent="0">
              <a:buNone/>
              <a:defRPr sz="2700" b="1"/>
            </a:lvl2pPr>
            <a:lvl3pPr marL="1214963" indent="0">
              <a:buNone/>
              <a:defRPr sz="2400" b="1"/>
            </a:lvl3pPr>
            <a:lvl4pPr marL="1822445" indent="0">
              <a:buNone/>
              <a:defRPr sz="2100" b="1"/>
            </a:lvl4pPr>
            <a:lvl5pPr marL="2429927" indent="0">
              <a:buNone/>
              <a:defRPr sz="2100" b="1"/>
            </a:lvl5pPr>
            <a:lvl6pPr marL="3037408" indent="0">
              <a:buNone/>
              <a:defRPr sz="2100" b="1"/>
            </a:lvl6pPr>
            <a:lvl7pPr marL="3644890" indent="0">
              <a:buNone/>
              <a:defRPr sz="2100" b="1"/>
            </a:lvl7pPr>
            <a:lvl8pPr marL="4252371" indent="0">
              <a:buNone/>
              <a:defRPr sz="2100" b="1"/>
            </a:lvl8pPr>
            <a:lvl9pPr marL="4859853" indent="0">
              <a:buNone/>
              <a:defRPr sz="2100" b="1"/>
            </a:lvl9pPr>
          </a:lstStyle>
          <a:p>
            <a:pPr lvl="0"/>
            <a:r>
              <a:rPr lang="et-EE" dirty="0"/>
              <a:t>Rõhutamiseks kasuta </a:t>
            </a:r>
            <a:r>
              <a:rPr lang="et-EE" dirty="0" err="1"/>
              <a:t>Boldi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3208" y="2191847"/>
            <a:ext cx="5976000" cy="4665781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t-EE" dirty="0"/>
              <a:t>Foto, graafik, tabel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82CEE2-073D-5E3E-BFD5-49BEF69B520F}"/>
              </a:ext>
            </a:extLst>
          </p:cNvPr>
          <p:cNvSpPr txBox="1"/>
          <p:nvPr userDrawn="1"/>
        </p:nvSpPr>
        <p:spPr>
          <a:xfrm rot="16200000">
            <a:off x="-706906" y="5383528"/>
            <a:ext cx="19687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>
                <a:solidFill>
                  <a:schemeClr val="bg1">
                    <a:lumMod val="75000"/>
                  </a:schemeClr>
                </a:solidFill>
              </a:rPr>
              <a:t>Sotsiaalministeerium</a:t>
            </a:r>
          </a:p>
        </p:txBody>
      </p:sp>
    </p:spTree>
    <p:extLst>
      <p:ext uri="{BB962C8B-B14F-4D97-AF65-F5344CB8AC3E}">
        <p14:creationId xmlns:p14="http://schemas.microsoft.com/office/powerpoint/2010/main" val="3136420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slaid 3 tulba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6EB5"/>
                </a:solidFill>
              </a:defRPr>
            </a:lvl1pPr>
          </a:lstStyle>
          <a:p>
            <a:r>
              <a:rPr lang="en-US" dirty="0" err="1"/>
              <a:t>Pealkirjad</a:t>
            </a:r>
            <a:r>
              <a:rPr lang="en-US" dirty="0"/>
              <a:t> on 48pt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31540" y="1554771"/>
            <a:ext cx="3424384" cy="637393"/>
          </a:xfrm>
        </p:spPr>
        <p:txBody>
          <a:bodyPr anchor="b">
            <a:noAutofit/>
          </a:bodyPr>
          <a:lstStyle>
            <a:lvl1pPr marL="0" indent="0">
              <a:buNone/>
              <a:defRPr sz="3600" b="1" i="0" baseline="0"/>
            </a:lvl1pPr>
            <a:lvl2pPr marL="607482" indent="0">
              <a:buNone/>
              <a:defRPr sz="2700" b="1"/>
            </a:lvl2pPr>
            <a:lvl3pPr marL="1214963" indent="0">
              <a:buNone/>
              <a:defRPr sz="2400" b="1"/>
            </a:lvl3pPr>
            <a:lvl4pPr marL="1822445" indent="0">
              <a:buNone/>
              <a:defRPr sz="2100" b="1"/>
            </a:lvl4pPr>
            <a:lvl5pPr marL="2429927" indent="0">
              <a:buNone/>
              <a:defRPr sz="2100" b="1"/>
            </a:lvl5pPr>
            <a:lvl6pPr marL="3037408" indent="0">
              <a:buNone/>
              <a:defRPr sz="2100" b="1"/>
            </a:lvl6pPr>
            <a:lvl7pPr marL="3644890" indent="0">
              <a:buNone/>
              <a:defRPr sz="2100" b="1"/>
            </a:lvl7pPr>
            <a:lvl8pPr marL="4252371" indent="0">
              <a:buNone/>
              <a:defRPr sz="2100" b="1"/>
            </a:lvl8pPr>
            <a:lvl9pPr marL="4859853" indent="0">
              <a:buNone/>
              <a:defRPr sz="2100" b="1"/>
            </a:lvl9pPr>
          </a:lstStyle>
          <a:p>
            <a:pPr lvl="0"/>
            <a:r>
              <a:rPr lang="et-EE" dirty="0" err="1"/>
              <a:t>Bold</a:t>
            </a:r>
            <a:r>
              <a:rPr lang="et-EE" dirty="0"/>
              <a:t> tekst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2171682"/>
            <a:ext cx="3960000" cy="4665781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t-EE" dirty="0"/>
              <a:t>Foto, graafik, tabel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8164828" y="2166819"/>
            <a:ext cx="3960000" cy="4665781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t-EE" dirty="0"/>
              <a:t>Foto, graafik, tabel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11" name="Content Placeholder 5"/>
          <p:cNvSpPr>
            <a:spLocks noGrp="1"/>
          </p:cNvSpPr>
          <p:nvPr>
            <p:ph sz="quarter" idx="13" hasCustomPrompt="1"/>
          </p:nvPr>
        </p:nvSpPr>
        <p:spPr>
          <a:xfrm>
            <a:off x="4082414" y="2171682"/>
            <a:ext cx="3960000" cy="4665781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t-EE" dirty="0"/>
              <a:t>Foto, graafik, tabel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8711619" y="1554771"/>
            <a:ext cx="3424384" cy="637393"/>
          </a:xfrm>
        </p:spPr>
        <p:txBody>
          <a:bodyPr anchor="b">
            <a:noAutofit/>
          </a:bodyPr>
          <a:lstStyle>
            <a:lvl1pPr marL="0" indent="0">
              <a:buNone/>
              <a:defRPr sz="3600" b="1" i="0" baseline="0"/>
            </a:lvl1pPr>
            <a:lvl2pPr marL="607482" indent="0">
              <a:buNone/>
              <a:defRPr sz="2700" b="1"/>
            </a:lvl2pPr>
            <a:lvl3pPr marL="1214963" indent="0">
              <a:buNone/>
              <a:defRPr sz="2400" b="1"/>
            </a:lvl3pPr>
            <a:lvl4pPr marL="1822445" indent="0">
              <a:buNone/>
              <a:defRPr sz="2100" b="1"/>
            </a:lvl4pPr>
            <a:lvl5pPr marL="2429927" indent="0">
              <a:buNone/>
              <a:defRPr sz="2100" b="1"/>
            </a:lvl5pPr>
            <a:lvl6pPr marL="3037408" indent="0">
              <a:buNone/>
              <a:defRPr sz="2100" b="1"/>
            </a:lvl6pPr>
            <a:lvl7pPr marL="3644890" indent="0">
              <a:buNone/>
              <a:defRPr sz="2100" b="1"/>
            </a:lvl7pPr>
            <a:lvl8pPr marL="4252371" indent="0">
              <a:buNone/>
              <a:defRPr sz="2100" b="1"/>
            </a:lvl8pPr>
            <a:lvl9pPr marL="4859853" indent="0">
              <a:buNone/>
              <a:defRPr sz="2100" b="1"/>
            </a:lvl9pPr>
          </a:lstStyle>
          <a:p>
            <a:pPr lvl="0"/>
            <a:r>
              <a:rPr lang="et-EE" dirty="0" err="1"/>
              <a:t>Bold</a:t>
            </a:r>
            <a:r>
              <a:rPr lang="et-EE" dirty="0"/>
              <a:t> tekst</a:t>
            </a:r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4621579" y="1554771"/>
            <a:ext cx="3424384" cy="637393"/>
          </a:xfrm>
        </p:spPr>
        <p:txBody>
          <a:bodyPr anchor="b">
            <a:noAutofit/>
          </a:bodyPr>
          <a:lstStyle>
            <a:lvl1pPr marL="0" indent="0">
              <a:buNone/>
              <a:defRPr sz="3600" b="1" i="0" baseline="0"/>
            </a:lvl1pPr>
            <a:lvl2pPr marL="607482" indent="0">
              <a:buNone/>
              <a:defRPr sz="2700" b="1"/>
            </a:lvl2pPr>
            <a:lvl3pPr marL="1214963" indent="0">
              <a:buNone/>
              <a:defRPr sz="2400" b="1"/>
            </a:lvl3pPr>
            <a:lvl4pPr marL="1822445" indent="0">
              <a:buNone/>
              <a:defRPr sz="2100" b="1"/>
            </a:lvl4pPr>
            <a:lvl5pPr marL="2429927" indent="0">
              <a:buNone/>
              <a:defRPr sz="2100" b="1"/>
            </a:lvl5pPr>
            <a:lvl6pPr marL="3037408" indent="0">
              <a:buNone/>
              <a:defRPr sz="2100" b="1"/>
            </a:lvl6pPr>
            <a:lvl7pPr marL="3644890" indent="0">
              <a:buNone/>
              <a:defRPr sz="2100" b="1"/>
            </a:lvl7pPr>
            <a:lvl8pPr marL="4252371" indent="0">
              <a:buNone/>
              <a:defRPr sz="2100" b="1"/>
            </a:lvl8pPr>
            <a:lvl9pPr marL="4859853" indent="0">
              <a:buNone/>
              <a:defRPr sz="2100" b="1"/>
            </a:lvl9pPr>
          </a:lstStyle>
          <a:p>
            <a:pPr lvl="0"/>
            <a:r>
              <a:rPr lang="et-EE" dirty="0" err="1"/>
              <a:t>Bold</a:t>
            </a:r>
            <a:r>
              <a:rPr lang="et-EE" dirty="0"/>
              <a:t> tekst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59D42A-3F30-57E2-604B-085EF63CE4FC}"/>
              </a:ext>
            </a:extLst>
          </p:cNvPr>
          <p:cNvSpPr txBox="1"/>
          <p:nvPr userDrawn="1"/>
        </p:nvSpPr>
        <p:spPr>
          <a:xfrm rot="16200000">
            <a:off x="-706906" y="5383528"/>
            <a:ext cx="19687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>
                <a:solidFill>
                  <a:schemeClr val="bg1">
                    <a:lumMod val="75000"/>
                  </a:schemeClr>
                </a:solidFill>
              </a:rPr>
              <a:t>Sotsiaalministeerium</a:t>
            </a:r>
          </a:p>
        </p:txBody>
      </p:sp>
    </p:spTree>
    <p:extLst>
      <p:ext uri="{BB962C8B-B14F-4D97-AF65-F5344CB8AC3E}">
        <p14:creationId xmlns:p14="http://schemas.microsoft.com/office/powerpoint/2010/main" val="24080379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607614" y="273621"/>
            <a:ext cx="11877253" cy="1138767"/>
          </a:xfrm>
        </p:spPr>
        <p:txBody>
          <a:bodyPr>
            <a:noAutofit/>
          </a:bodyPr>
          <a:lstStyle>
            <a:lvl1pPr>
              <a:defRPr baseline="0">
                <a:solidFill>
                  <a:srgbClr val="006EB5"/>
                </a:solidFill>
              </a:defRPr>
            </a:lvl1pPr>
          </a:lstStyle>
          <a:p>
            <a:r>
              <a:rPr lang="et-EE" dirty="0"/>
              <a:t>Graafikutes on ka laiendatud värvipalett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BA9604-AA71-2A5B-66F1-AE87E0FB066B}"/>
              </a:ext>
            </a:extLst>
          </p:cNvPr>
          <p:cNvSpPr txBox="1"/>
          <p:nvPr userDrawn="1"/>
        </p:nvSpPr>
        <p:spPr>
          <a:xfrm rot="16200000">
            <a:off x="-706906" y="5383528"/>
            <a:ext cx="19687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>
                <a:solidFill>
                  <a:schemeClr val="bg1">
                    <a:lumMod val="75000"/>
                  </a:schemeClr>
                </a:solidFill>
              </a:rPr>
              <a:t>Sotsiaalministeerium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Pealdiseg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7618" y="272038"/>
            <a:ext cx="3998027" cy="1157747"/>
          </a:xfrm>
        </p:spPr>
        <p:txBody>
          <a:bodyPr anchor="b">
            <a:noAutofit/>
          </a:bodyPr>
          <a:lstStyle>
            <a:lvl1pPr algn="l">
              <a:defRPr sz="4800" b="0">
                <a:solidFill>
                  <a:srgbClr val="006EB5"/>
                </a:solidFill>
              </a:defRPr>
            </a:lvl1pPr>
          </a:lstStyle>
          <a:p>
            <a:r>
              <a:rPr lang="et-EE" dirty="0"/>
              <a:t>Pealkiri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1217" y="272040"/>
            <a:ext cx="6793481" cy="6441767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7618" y="1429786"/>
            <a:ext cx="3998027" cy="5266795"/>
          </a:xfrm>
        </p:spPr>
        <p:txBody>
          <a:bodyPr/>
          <a:lstStyle>
            <a:lvl1pPr marL="0" indent="0">
              <a:buNone/>
              <a:defRPr sz="1900"/>
            </a:lvl1pPr>
            <a:lvl2pPr marL="607482" indent="0">
              <a:buNone/>
              <a:defRPr sz="1600"/>
            </a:lvl2pPr>
            <a:lvl3pPr marL="1214963" indent="0">
              <a:buNone/>
              <a:defRPr sz="1300"/>
            </a:lvl3pPr>
            <a:lvl4pPr marL="1822445" indent="0">
              <a:buNone/>
              <a:defRPr sz="1200"/>
            </a:lvl4pPr>
            <a:lvl5pPr marL="2429927" indent="0">
              <a:buNone/>
              <a:defRPr sz="1200"/>
            </a:lvl5pPr>
            <a:lvl6pPr marL="3037408" indent="0">
              <a:buNone/>
              <a:defRPr sz="1200"/>
            </a:lvl6pPr>
            <a:lvl7pPr marL="3644890" indent="0">
              <a:buNone/>
              <a:defRPr sz="1200"/>
            </a:lvl7pPr>
            <a:lvl8pPr marL="4252371" indent="0">
              <a:buNone/>
              <a:defRPr sz="1200"/>
            </a:lvl8pPr>
            <a:lvl9pPr marL="4859853" indent="0">
              <a:buNone/>
              <a:defRPr sz="1200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551D-654A-4A19-8D78-C05E5488DAD8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A00D76-E073-6AD7-44E3-A0091DADCFF3}"/>
              </a:ext>
            </a:extLst>
          </p:cNvPr>
          <p:cNvSpPr txBox="1"/>
          <p:nvPr userDrawn="1"/>
        </p:nvSpPr>
        <p:spPr>
          <a:xfrm rot="16200000">
            <a:off x="-706906" y="5383528"/>
            <a:ext cx="19687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>
                <a:solidFill>
                  <a:schemeClr val="bg1">
                    <a:lumMod val="75000"/>
                  </a:schemeClr>
                </a:solidFill>
              </a:rPr>
              <a:t>Sotsiaalministeerium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76140"/>
            <a:ext cx="12168000" cy="4856460"/>
          </a:xfrm>
          <a:prstGeom prst="rect">
            <a:avLst/>
          </a:prstGeom>
          <a:solidFill>
            <a:srgbClr val="006E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 dirty="0"/>
              <a:t>Täna kuulajaid!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 dirty="0"/>
              <a:t>Vasta küsimustele ja tee kokkuvõte.</a:t>
            </a:r>
          </a:p>
        </p:txBody>
      </p:sp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360" y="1040036"/>
            <a:ext cx="4749524" cy="6832600"/>
          </a:xfrm>
          <a:prstGeom prst="rect">
            <a:avLst/>
          </a:prstGeom>
        </p:spPr>
      </p:pic>
      <p:sp>
        <p:nvSpPr>
          <p:cNvPr id="20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5472000"/>
            <a:ext cx="6984776" cy="288032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 dirty="0"/>
              <a:t>Ametinimetus/Struktuuriüksuse nimetus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0" y="5000724"/>
            <a:ext cx="6984776" cy="431800"/>
          </a:xfrm>
        </p:spPr>
        <p:txBody>
          <a:bodyPr wrap="none">
            <a:noAutofit/>
          </a:bodyPr>
          <a:lstStyle>
            <a:lvl1pPr>
              <a:buNone/>
              <a:defRPr sz="24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 dirty="0"/>
              <a:t>Ettekandja Eesnimi Perekonnanimi</a:t>
            </a:r>
            <a:endParaRPr lang="en-US" dirty="0"/>
          </a:p>
        </p:txBody>
      </p:sp>
      <p:sp>
        <p:nvSpPr>
          <p:cNvPr id="10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1435808" y="5787006"/>
            <a:ext cx="6993160" cy="522436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t-EE" dirty="0"/>
              <a:t>Kontaktandmed (e-post, sotsmeedia, telefon jne)</a:t>
            </a:r>
          </a:p>
        </p:txBody>
      </p:sp>
      <p:pic>
        <p:nvPicPr>
          <p:cNvPr id="11" name="Pilt 10">
            <a:extLst>
              <a:ext uri="{FF2B5EF4-FFF2-40B4-BE49-F238E27FC236}">
                <a16:creationId xmlns:a16="http://schemas.microsoft.com/office/drawing/2014/main" id="{9B9D0BEE-C23D-4F15-8C01-CA1A8655194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08" y="320036"/>
            <a:ext cx="3600002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7364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76140"/>
            <a:ext cx="12168000" cy="4856460"/>
          </a:xfrm>
          <a:prstGeom prst="rect">
            <a:avLst/>
          </a:prstGeom>
          <a:solidFill>
            <a:srgbClr val="0030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 dirty="0"/>
          </a:p>
        </p:txBody>
      </p:sp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360" y="1040036"/>
            <a:ext cx="4749524" cy="68326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 dirty="0"/>
              <a:t>Täna kuulajaid!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 dirty="0"/>
              <a:t>Vasta küsimustele ja tee kokkuvõte.</a:t>
            </a:r>
          </a:p>
        </p:txBody>
      </p:sp>
      <p:sp>
        <p:nvSpPr>
          <p:cNvPr id="12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5472000"/>
            <a:ext cx="6984776" cy="288032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 dirty="0"/>
              <a:t>Ametinimetus/Struktuuriüksuse nimetus</a:t>
            </a:r>
            <a:endParaRPr lang="en-US" dirty="0"/>
          </a:p>
        </p:txBody>
      </p:sp>
      <p:sp>
        <p:nvSpPr>
          <p:cNvPr id="13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0" y="5000724"/>
            <a:ext cx="6984776" cy="431800"/>
          </a:xfrm>
        </p:spPr>
        <p:txBody>
          <a:bodyPr wrap="none">
            <a:noAutofit/>
          </a:bodyPr>
          <a:lstStyle>
            <a:lvl1pPr>
              <a:buNone/>
              <a:defRPr sz="24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 dirty="0"/>
              <a:t>Ettekandja Eesnimi Perekonnanimi</a:t>
            </a:r>
            <a:endParaRPr lang="en-US" dirty="0"/>
          </a:p>
        </p:txBody>
      </p:sp>
      <p:sp>
        <p:nvSpPr>
          <p:cNvPr id="14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1435808" y="5787006"/>
            <a:ext cx="6993160" cy="522436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t-EE" dirty="0"/>
              <a:t>Kontaktandmed (e-post, sotsmeedia, telefon jne)</a:t>
            </a:r>
          </a:p>
        </p:txBody>
      </p:sp>
      <p:pic>
        <p:nvPicPr>
          <p:cNvPr id="15" name="Pilt 14">
            <a:extLst>
              <a:ext uri="{FF2B5EF4-FFF2-40B4-BE49-F238E27FC236}">
                <a16:creationId xmlns:a16="http://schemas.microsoft.com/office/drawing/2014/main" id="{EB9E6B76-CC3B-4D91-B5CC-5C67CC61C1F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08" y="320036"/>
            <a:ext cx="3600002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0838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76140"/>
            <a:ext cx="12168000" cy="485646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 dirty="0"/>
          </a:p>
        </p:txBody>
      </p:sp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360" y="1040036"/>
            <a:ext cx="4749524" cy="68326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 dirty="0"/>
              <a:t>Täna kuulajaid!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 dirty="0"/>
              <a:t>Vasta küsimustele ja tee kokkuvõte.</a:t>
            </a:r>
          </a:p>
        </p:txBody>
      </p:sp>
      <p:sp>
        <p:nvSpPr>
          <p:cNvPr id="12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5472000"/>
            <a:ext cx="6984776" cy="288032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 dirty="0"/>
              <a:t>Ametinimetus/Struktuuriüksuse nimetus</a:t>
            </a:r>
            <a:endParaRPr lang="en-US" dirty="0"/>
          </a:p>
        </p:txBody>
      </p:sp>
      <p:sp>
        <p:nvSpPr>
          <p:cNvPr id="13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0" y="5000724"/>
            <a:ext cx="6984776" cy="431800"/>
          </a:xfrm>
        </p:spPr>
        <p:txBody>
          <a:bodyPr wrap="none">
            <a:noAutofit/>
          </a:bodyPr>
          <a:lstStyle>
            <a:lvl1pPr>
              <a:buNone/>
              <a:defRPr sz="24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 dirty="0"/>
              <a:t>Ettekandja Eesnimi Perekonnanimi</a:t>
            </a:r>
            <a:endParaRPr lang="en-US" dirty="0"/>
          </a:p>
        </p:txBody>
      </p:sp>
      <p:sp>
        <p:nvSpPr>
          <p:cNvPr id="14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1435808" y="5787006"/>
            <a:ext cx="6993160" cy="522436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t-EE" dirty="0"/>
              <a:t>Kontaktandmed (e-post, sotsmeedia, telefon jne)</a:t>
            </a:r>
          </a:p>
        </p:txBody>
      </p:sp>
      <p:pic>
        <p:nvPicPr>
          <p:cNvPr id="15" name="Pilt 14">
            <a:extLst>
              <a:ext uri="{FF2B5EF4-FFF2-40B4-BE49-F238E27FC236}">
                <a16:creationId xmlns:a16="http://schemas.microsoft.com/office/drawing/2014/main" id="{6FA899EB-BD5F-4938-B3FD-677017536D7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08" y="320036"/>
            <a:ext cx="3600002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5418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76140"/>
            <a:ext cx="12168000" cy="485646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 dirty="0"/>
          </a:p>
        </p:txBody>
      </p:sp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360" y="1040036"/>
            <a:ext cx="4749524" cy="68326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t-EE" dirty="0"/>
              <a:t>Täna kuulajaid!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bg1">
                    <a:lumMod val="8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 dirty="0"/>
              <a:t>Vasta küsimustele ja tee kokkuvõte.</a:t>
            </a:r>
          </a:p>
        </p:txBody>
      </p:sp>
      <p:sp>
        <p:nvSpPr>
          <p:cNvPr id="12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5472000"/>
            <a:ext cx="6984776" cy="288032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 dirty="0"/>
              <a:t>Ametinimetus/Struktuuriüksuse nimetus</a:t>
            </a:r>
            <a:endParaRPr lang="en-US" dirty="0"/>
          </a:p>
        </p:txBody>
      </p:sp>
      <p:sp>
        <p:nvSpPr>
          <p:cNvPr id="13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0" y="5000724"/>
            <a:ext cx="6984776" cy="431800"/>
          </a:xfrm>
        </p:spPr>
        <p:txBody>
          <a:bodyPr wrap="none">
            <a:noAutofit/>
          </a:bodyPr>
          <a:lstStyle>
            <a:lvl1pPr>
              <a:buNone/>
              <a:defRPr sz="2400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 dirty="0"/>
              <a:t>Ettekandja Eesnimi Perekonnanimi</a:t>
            </a:r>
            <a:endParaRPr lang="en-US" dirty="0"/>
          </a:p>
        </p:txBody>
      </p:sp>
      <p:sp>
        <p:nvSpPr>
          <p:cNvPr id="14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1435808" y="5787006"/>
            <a:ext cx="6993160" cy="522436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t-EE" dirty="0"/>
              <a:t>Kontaktandmed (e-post, sotsmeedia, telefon jne)</a:t>
            </a:r>
          </a:p>
        </p:txBody>
      </p:sp>
      <p:pic>
        <p:nvPicPr>
          <p:cNvPr id="15" name="Pilt 14">
            <a:extLst>
              <a:ext uri="{FF2B5EF4-FFF2-40B4-BE49-F238E27FC236}">
                <a16:creationId xmlns:a16="http://schemas.microsoft.com/office/drawing/2014/main" id="{8F5F170B-41F7-4AB2-B145-D97BAF6703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08" y="320036"/>
            <a:ext cx="3600002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2450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kolm lõvi_sinised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360" y="1040036"/>
            <a:ext cx="4749524" cy="6832600"/>
          </a:xfrm>
          <a:prstGeom prst="rect">
            <a:avLst/>
          </a:prstGeom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41"/>
          <a:stretch/>
        </p:blipFill>
        <p:spPr>
          <a:xfrm>
            <a:off x="7880400" y="968028"/>
            <a:ext cx="4316436" cy="590465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440000" y="2624212"/>
            <a:ext cx="6868404" cy="1080120"/>
          </a:xfrm>
        </p:spPr>
        <p:txBody>
          <a:bodyPr wrap="none">
            <a:noAutofit/>
          </a:bodyPr>
          <a:lstStyle>
            <a:lvl1pPr algn="l">
              <a:defRPr sz="48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defRPr>
            </a:lvl1pPr>
          </a:lstStyle>
          <a:p>
            <a:r>
              <a:rPr lang="et-EE" dirty="0"/>
              <a:t>Täna kuulajaid!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704332"/>
            <a:ext cx="8308564" cy="840637"/>
          </a:xfrm>
        </p:spPr>
        <p:txBody>
          <a:bodyPr wrap="none">
            <a:noAutofit/>
          </a:bodyPr>
          <a:lstStyle>
            <a:lvl1pPr marL="0" indent="0" algn="l">
              <a:buNone/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defRPr>
            </a:lvl1pPr>
            <a:lvl2pPr marL="607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37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2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59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 dirty="0"/>
              <a:t>Vasta küsimustele ja tee kokkuvõte.</a:t>
            </a:r>
          </a:p>
        </p:txBody>
      </p:sp>
      <p:sp>
        <p:nvSpPr>
          <p:cNvPr id="12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5472000"/>
            <a:ext cx="6984776" cy="288032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 dirty="0"/>
              <a:t>Ametinimetus/Struktuuriüksuse nimetus</a:t>
            </a:r>
            <a:endParaRPr lang="en-US" dirty="0"/>
          </a:p>
        </p:txBody>
      </p:sp>
      <p:sp>
        <p:nvSpPr>
          <p:cNvPr id="13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0" y="5000724"/>
            <a:ext cx="6984776" cy="431800"/>
          </a:xfrm>
        </p:spPr>
        <p:txBody>
          <a:bodyPr wrap="none">
            <a:noAutofit/>
          </a:bodyPr>
          <a:lstStyle>
            <a:lvl1pPr>
              <a:buNone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t-EE" dirty="0"/>
              <a:t>Ettekandja Eesnimi Perekonnanimi</a:t>
            </a:r>
            <a:endParaRPr lang="en-US" dirty="0"/>
          </a:p>
        </p:txBody>
      </p:sp>
      <p:sp>
        <p:nvSpPr>
          <p:cNvPr id="14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1435808" y="5787006"/>
            <a:ext cx="6993160" cy="522436"/>
          </a:xfrm>
        </p:spPr>
        <p:txBody>
          <a:bodyPr wrap="none">
            <a:noAutofit/>
          </a:bodyPr>
          <a:lstStyle>
            <a:lvl1pPr>
              <a:buNone/>
              <a:defRPr sz="18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t-EE" dirty="0"/>
              <a:t>Kontaktandmed (e-post, sotsmeedia, telefon jne)</a:t>
            </a:r>
          </a:p>
        </p:txBody>
      </p:sp>
      <p:pic>
        <p:nvPicPr>
          <p:cNvPr id="15" name="Pilt 14">
            <a:extLst>
              <a:ext uri="{FF2B5EF4-FFF2-40B4-BE49-F238E27FC236}">
                <a16:creationId xmlns:a16="http://schemas.microsoft.com/office/drawing/2014/main" id="{42428B1D-DC51-4D66-B0AB-442568FBE01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08" y="320036"/>
            <a:ext cx="3600002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855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7616" y="273621"/>
            <a:ext cx="10937082" cy="1138767"/>
          </a:xfrm>
          <a:prstGeom prst="rect">
            <a:avLst/>
          </a:prstGeom>
        </p:spPr>
        <p:txBody>
          <a:bodyPr vert="horz" lIns="121496" tIns="60748" rIns="121496" bIns="60748" rtlCol="0" anchor="ctr">
            <a:normAutofit/>
          </a:bodyPr>
          <a:lstStyle/>
          <a:p>
            <a:r>
              <a:rPr lang="et-EE"/>
              <a:t>Klõpsake juhteksemplari pealkirja laadi redigeerimiseks</a:t>
            </a:r>
            <a:endParaRPr lang="et-E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616" y="1594275"/>
            <a:ext cx="10937082" cy="4414313"/>
          </a:xfrm>
          <a:prstGeom prst="rect">
            <a:avLst/>
          </a:prstGeom>
        </p:spPr>
        <p:txBody>
          <a:bodyPr vert="horz" lIns="121496" tIns="60748" rIns="121496" bIns="60748" rtlCol="0">
            <a:normAutofit/>
          </a:bodyPr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t-E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-5400000">
            <a:off x="-1130525" y="5114150"/>
            <a:ext cx="2835540" cy="363773"/>
          </a:xfrm>
          <a:prstGeom prst="rect">
            <a:avLst/>
          </a:prstGeom>
        </p:spPr>
        <p:txBody>
          <a:bodyPr vert="horz" wrap="none" lIns="121496" tIns="60748" rIns="121496" bIns="6074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r>
              <a:rPr lang="et-EE" dirty="0"/>
              <a:t>Eesti Vabariik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52041" y="6332809"/>
            <a:ext cx="3848232" cy="363773"/>
          </a:xfrm>
          <a:prstGeom prst="rect">
            <a:avLst/>
          </a:prstGeom>
        </p:spPr>
        <p:txBody>
          <a:bodyPr vert="horz" lIns="121496" tIns="60748" rIns="121496" bIns="6074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  <a:latin typeface="Arial Narrow" pitchFamily="34" charset="0"/>
              </a:defRPr>
            </a:lvl1pPr>
          </a:lstStyle>
          <a:p>
            <a:endParaRPr lang="et-E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0732" y="6332809"/>
            <a:ext cx="648072" cy="363773"/>
          </a:xfrm>
          <a:prstGeom prst="rect">
            <a:avLst/>
          </a:prstGeom>
        </p:spPr>
        <p:txBody>
          <a:bodyPr vert="horz" lIns="121496" tIns="60748" rIns="121496" bIns="6074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fld id="{225A551D-654A-4A19-8D78-C05E5488DAD8}" type="slidenum">
              <a:rPr lang="et-EE" smtClean="0"/>
              <a:pPr algn="l"/>
              <a:t>‹#›</a:t>
            </a:fld>
            <a:endParaRPr lang="et-E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62" r:id="rId3"/>
    <p:sldLayoutId id="2147483679" r:id="rId4"/>
    <p:sldLayoutId id="2147483663" r:id="rId5"/>
    <p:sldLayoutId id="2147483650" r:id="rId6"/>
    <p:sldLayoutId id="2147483678" r:id="rId7"/>
    <p:sldLayoutId id="2147483676" r:id="rId8"/>
    <p:sldLayoutId id="2147483680" r:id="rId9"/>
    <p:sldLayoutId id="2147483669" r:id="rId10"/>
    <p:sldLayoutId id="2147483664" r:id="rId11"/>
    <p:sldLayoutId id="2147483671" r:id="rId12"/>
    <p:sldLayoutId id="2147483665" r:id="rId13"/>
    <p:sldLayoutId id="2147483672" r:id="rId14"/>
    <p:sldLayoutId id="2147483666" r:id="rId15"/>
    <p:sldLayoutId id="2147483668" r:id="rId16"/>
    <p:sldLayoutId id="2147483657" r:id="rId17"/>
    <p:sldLayoutId id="2147483654" r:id="rId18"/>
    <p:sldLayoutId id="2147483652" r:id="rId19"/>
    <p:sldLayoutId id="2147483667" r:id="rId20"/>
    <p:sldLayoutId id="2147483653" r:id="rId21"/>
    <p:sldLayoutId id="2147483675" r:id="rId22"/>
    <p:sldLayoutId id="2147483674" r:id="rId23"/>
    <p:sldLayoutId id="2147483655" r:id="rId24"/>
    <p:sldLayoutId id="2147483656" r:id="rId25"/>
    <p:sldLayoutId id="2147483681" r:id="rId26"/>
    <p:sldLayoutId id="2147483682" r:id="rId27"/>
    <p:sldLayoutId id="2147483683" r:id="rId28"/>
    <p:sldLayoutId id="2147483684" r:id="rId29"/>
    <p:sldLayoutId id="2147483685" r:id="rId30"/>
  </p:sldLayoutIdLst>
  <p:txStyles>
    <p:titleStyle>
      <a:lvl1pPr algn="l" defTabSz="1214963" rtl="0" eaLnBrk="1" latinLnBrk="0" hangingPunct="1">
        <a:spcBef>
          <a:spcPct val="0"/>
        </a:spcBef>
        <a:buNone/>
        <a:defRPr sz="5800" kern="1200">
          <a:solidFill>
            <a:srgbClr val="006EB5"/>
          </a:solidFill>
          <a:latin typeface="Arial Narrow" pitchFamily="34" charset="0"/>
          <a:ea typeface="+mj-ea"/>
          <a:cs typeface="+mj-cs"/>
        </a:defRPr>
      </a:lvl1pPr>
    </p:titleStyle>
    <p:bodyStyle>
      <a:lvl1pPr marL="455611" indent="-455611" algn="l" defTabSz="1214963" rtl="0" eaLnBrk="1" latinLnBrk="0" hangingPunct="1">
        <a:spcBef>
          <a:spcPct val="20000"/>
        </a:spcBef>
        <a:buClr>
          <a:srgbClr val="0064B9"/>
        </a:buClr>
        <a:buFont typeface="Arial" pitchFamily="34" charset="0"/>
        <a:buChar char="•"/>
        <a:defRPr sz="43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987158" indent="-379676" algn="l" defTabSz="1214963" rtl="0" eaLnBrk="1" latinLnBrk="0" hangingPunct="1">
        <a:spcBef>
          <a:spcPct val="20000"/>
        </a:spcBef>
        <a:buClr>
          <a:srgbClr val="0064B9"/>
        </a:buClr>
        <a:buFont typeface="Arial" pitchFamily="34" charset="0"/>
        <a:buChar char="–"/>
        <a:defRPr sz="37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1518704" indent="-303741" algn="l" defTabSz="1214963" rtl="0" eaLnBrk="1" latinLnBrk="0" hangingPunct="1">
        <a:spcBef>
          <a:spcPct val="20000"/>
        </a:spcBef>
        <a:buClr>
          <a:srgbClr val="0064B9"/>
        </a:buClr>
        <a:buFont typeface="Arial" pitchFamily="34" charset="0"/>
        <a:buChar char="•"/>
        <a:defRPr sz="32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2126186" indent="-303741" algn="l" defTabSz="1214963" rtl="0" eaLnBrk="1" latinLnBrk="0" hangingPunct="1">
        <a:spcBef>
          <a:spcPct val="20000"/>
        </a:spcBef>
        <a:buClr>
          <a:srgbClr val="0064B9"/>
        </a:buClr>
        <a:buFont typeface="Arial" pitchFamily="34" charset="0"/>
        <a:buChar char="–"/>
        <a:defRPr sz="27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2733667" indent="-303741" algn="l" defTabSz="1214963" rtl="0" eaLnBrk="1" latinLnBrk="0" hangingPunct="1">
        <a:spcBef>
          <a:spcPct val="20000"/>
        </a:spcBef>
        <a:buClr>
          <a:srgbClr val="0064B9"/>
        </a:buClr>
        <a:buFont typeface="Arial" pitchFamily="34" charset="0"/>
        <a:buChar char="»"/>
        <a:defRPr sz="27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3341149" indent="-303741" algn="l" defTabSz="1214963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48631" indent="-303741" algn="l" defTabSz="1214963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56112" indent="-303741" algn="l" defTabSz="1214963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63594" indent="-303741" algn="l" defTabSz="1214963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121496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7482" algn="l" defTabSz="121496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4963" algn="l" defTabSz="121496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2445" algn="l" defTabSz="121496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29927" algn="l" defTabSz="121496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37408" algn="l" defTabSz="121496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44890" algn="l" defTabSz="121496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52371" algn="l" defTabSz="121496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59853" algn="l" defTabSz="121496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t-EE" sz="4400" dirty="0"/>
              <a:t>Seadusemuudatused tervisekontrolli </a:t>
            </a:r>
            <a:br>
              <a:rPr lang="et-EE" sz="4400" dirty="0"/>
            </a:br>
            <a:r>
              <a:rPr lang="et-EE" sz="4400" dirty="0"/>
              <a:t>regulatsioonis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t-EE" dirty="0"/>
              <a:t>11.01.2023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t-EE" dirty="0"/>
              <a:t>Töösuhete ja töökeskkonna osakonna nõunik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t-EE" dirty="0"/>
              <a:t>Sandra Kuus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48A4A2CE-195C-72F6-A6E2-87424EACC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Muudatuste eesmärk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8CB7FE66-90E1-45E0-1044-C9ED2391321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t-EE" dirty="0"/>
              <a:t>Parandada töötervishoiuteenuse kvaliteeti ning tööandjate ja töötervishoiuarstide koostööd, et tagada ohutu töökeskkond ja ennetada tööga seotud terviseprobleeme</a:t>
            </a:r>
          </a:p>
          <a:p>
            <a:r>
              <a:rPr lang="et-EE" dirty="0"/>
              <a:t>Teenuse sisu selgem defineerimine </a:t>
            </a:r>
          </a:p>
        </p:txBody>
      </p:sp>
    </p:spTree>
    <p:extLst>
      <p:ext uri="{BB962C8B-B14F-4D97-AF65-F5344CB8AC3E}">
        <p14:creationId xmlns:p14="http://schemas.microsoft.com/office/powerpoint/2010/main" val="253944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F9816909-D059-2F60-A14A-77AE5AFD1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Töötervishoiuteenus 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5E2B23E1-5D5C-B378-E162-5D08784C7E1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et-EE" sz="4400" b="0" i="0" u="none" strike="noStrike" dirty="0">
                <a:effectLst/>
              </a:rPr>
              <a:t>Tööandja tellib </a:t>
            </a:r>
            <a:r>
              <a:rPr lang="et-EE" sz="4400" b="1" i="0" u="none" strike="noStrike" dirty="0">
                <a:effectLst/>
              </a:rPr>
              <a:t>tervikliku töötervishoiuteenuse</a:t>
            </a:r>
            <a:r>
              <a:rPr lang="et-EE" sz="4400" b="0" i="0" u="none" strike="noStrike" dirty="0">
                <a:effectLst/>
              </a:rPr>
              <a:t>, mille kohustuslikud osad on:</a:t>
            </a:r>
            <a:r>
              <a:rPr lang="en-US" sz="4400" b="0" i="0" dirty="0">
                <a:effectLst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t-EE" sz="4400" b="0" i="0" u="none" strike="noStrike" dirty="0">
                <a:effectLst/>
              </a:rPr>
              <a:t>töökeskkonna riskianalüüsiga tutvumine ja vajaduse korral töökeskkonna külastus</a:t>
            </a:r>
            <a:r>
              <a:rPr lang="en-US" sz="4400" b="0" i="0" dirty="0">
                <a:effectLst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t-EE" sz="4400" b="1" i="0" u="none" strike="noStrike" dirty="0">
                <a:effectLst/>
              </a:rPr>
              <a:t>ettevõtte töötervishoiu olukorra terviklik analüüs vähemalt 1x kolme aasta jooksul (uus teenuse osa)</a:t>
            </a:r>
            <a:r>
              <a:rPr lang="et-EE" sz="4400" b="0" i="0" dirty="0">
                <a:effectLst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t-EE" sz="4400" b="0" i="0" u="none" strike="noStrike" dirty="0">
                <a:effectLst/>
              </a:rPr>
              <a:t>töötajate tervisekontroll</a:t>
            </a:r>
            <a:r>
              <a:rPr lang="en-US" sz="4400" b="0" i="0" dirty="0">
                <a:effectLst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t-EE" sz="4400" b="0" i="0" u="none" strike="noStrike" dirty="0">
                <a:effectLst/>
              </a:rPr>
              <a:t>tööandjale ettepanekute tegemine töötingimuste parandamiseks ja töötajate tervise edendamiseks</a:t>
            </a:r>
            <a:r>
              <a:rPr lang="en-US" sz="4400" b="0" i="0" dirty="0">
                <a:effectLst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t-EE" sz="4400" b="1" i="0" u="none" strike="noStrike" dirty="0">
                <a:effectLst/>
              </a:rPr>
              <a:t>tööandja nõustamine töökeskkonna ja töötingimuste kohandamise ja töötajate tervise edendamise küsimustes (varem vabatahtlik teenuse osa)</a:t>
            </a:r>
            <a:endParaRPr lang="en-US" sz="4400" b="0" i="0" dirty="0">
              <a:effectLst/>
            </a:endParaRPr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528543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DA63A2FD-C8B0-63B3-63EC-265E4BD75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Terviklik analüüs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B03852DB-D5FC-91A9-B573-26D30FF919B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t-EE" b="0" i="0" dirty="0">
                <a:solidFill>
                  <a:srgbClr val="202020"/>
                </a:solidFill>
                <a:effectLst/>
              </a:rPr>
              <a:t>Ettevõtte töötervishoiu olukorra analüüsimisel töötervishoiuarst:</a:t>
            </a:r>
            <a:br>
              <a:rPr lang="et-EE" dirty="0"/>
            </a:br>
            <a:r>
              <a:rPr lang="et-EE" b="0" i="0" dirty="0">
                <a:solidFill>
                  <a:srgbClr val="202020"/>
                </a:solidFill>
                <a:effectLst/>
              </a:rPr>
              <a:t>1) annab hinnangu ettevõtte töötervishoiu olukorra kohta tervikuna;</a:t>
            </a:r>
            <a:br>
              <a:rPr lang="et-EE" dirty="0"/>
            </a:br>
            <a:r>
              <a:rPr lang="et-EE" b="0" i="0" dirty="0">
                <a:solidFill>
                  <a:srgbClr val="202020"/>
                </a:solidFill>
                <a:effectLst/>
              </a:rPr>
              <a:t>2) esitab tööandjale ettepanekud ettevõtte töötervishoiu olukorra parandamiseks, seahulgas töökeskkonna kohandamiseks, töötingimuste muutmiseks ja töötajate tervise edendamiseks.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518512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6B96F10C-994E-81E7-0C18-09C5D2C5A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Terviklik analüüs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EBA98BA6-242D-08B5-AE16-57886B32757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t-EE" b="0" i="0" dirty="0">
                <a:solidFill>
                  <a:srgbClr val="202020"/>
                </a:solidFill>
                <a:effectLst/>
              </a:rPr>
              <a:t>Ettevõtte töötervishoiu olukorra analüüsimiseks võtab töötervishoiuarst asjakohaste andmete olemasolu korral aluseks:</a:t>
            </a:r>
            <a:br>
              <a:rPr lang="et-EE" dirty="0"/>
            </a:br>
            <a:r>
              <a:rPr lang="et-EE" b="0" i="0" u="none" strike="noStrike" dirty="0">
                <a:solidFill>
                  <a:srgbClr val="0061AA"/>
                </a:solidFill>
                <a:effectLst/>
              </a:rPr>
              <a:t>  </a:t>
            </a:r>
            <a:r>
              <a:rPr lang="et-EE" b="0" i="0" dirty="0">
                <a:solidFill>
                  <a:srgbClr val="202020"/>
                </a:solidFill>
                <a:effectLst/>
              </a:rPr>
              <a:t>1) töökeskkonna riskide hindamise tulemused;</a:t>
            </a:r>
            <a:br>
              <a:rPr lang="et-EE" dirty="0"/>
            </a:br>
            <a:r>
              <a:rPr lang="et-EE" b="0" i="0" u="none" strike="noStrike" dirty="0">
                <a:solidFill>
                  <a:srgbClr val="0061AA"/>
                </a:solidFill>
                <a:effectLst/>
              </a:rPr>
              <a:t>  </a:t>
            </a:r>
            <a:r>
              <a:rPr lang="et-EE" b="0" i="0" dirty="0">
                <a:solidFill>
                  <a:srgbClr val="202020"/>
                </a:solidFill>
                <a:effectLst/>
              </a:rPr>
              <a:t>2) töötajate terviseandmed, sealhulgas tervisekontrolli tulemused, töötajate tööga seotud haigestumiste andmed, ajutise töövõimetuse andmed ja töötajate terviseseisundit kirjeldavate küsimustike andmed;</a:t>
            </a:r>
            <a:br>
              <a:rPr lang="et-EE" dirty="0"/>
            </a:br>
            <a:r>
              <a:rPr lang="et-EE" b="0" i="0" u="none" strike="noStrike" dirty="0">
                <a:solidFill>
                  <a:srgbClr val="0061AA"/>
                </a:solidFill>
                <a:effectLst/>
              </a:rPr>
              <a:t>  </a:t>
            </a:r>
            <a:r>
              <a:rPr lang="et-EE" b="0" i="0" dirty="0">
                <a:solidFill>
                  <a:srgbClr val="202020"/>
                </a:solidFill>
                <a:effectLst/>
              </a:rPr>
              <a:t>3) tööõnnetuste ja kutsehaigestumiste uurimise andmed.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727529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D7A3D9F0-A9A2-4C37-BFB4-6BD38BFDB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Tervisekontroll 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687D2CEC-6957-DE67-F934-56217585BB7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et-EE" b="1" i="0" u="none" strike="noStrike" dirty="0">
                <a:effectLst/>
              </a:rPr>
              <a:t>Uus: </a:t>
            </a:r>
            <a:r>
              <a:rPr lang="et-EE" b="0" i="0" u="none" strike="noStrike" dirty="0">
                <a:effectLst/>
              </a:rPr>
              <a:t>Kui töötaja on </a:t>
            </a:r>
            <a:r>
              <a:rPr lang="et-EE" b="0" i="0" u="sng" strike="noStrike" dirty="0">
                <a:effectLst/>
              </a:rPr>
              <a:t>viimase kuue kuu jooksul </a:t>
            </a:r>
            <a:r>
              <a:rPr lang="et-EE" b="0" i="0" u="none" strike="noStrike" dirty="0">
                <a:effectLst/>
              </a:rPr>
              <a:t>läbinud teise tööandja juures tervisekontrolli samade töökeskkonna ohutegurite ja sama töö laadi suhtes, ei pea tööandja uut kontrolli korraldama</a:t>
            </a:r>
            <a:r>
              <a:rPr lang="en-US" b="0" i="0" dirty="0">
                <a:effectLst/>
              </a:rPr>
              <a:t>​</a:t>
            </a:r>
          </a:p>
          <a:p>
            <a:pPr algn="l" rtl="0" fontAlgn="base"/>
            <a:endParaRPr lang="et-EE" b="0" i="0" dirty="0">
              <a:effectLst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t-EE" b="1" i="0" u="none" strike="noStrike" dirty="0">
                <a:effectLst/>
              </a:rPr>
              <a:t>Jääb samaks: </a:t>
            </a:r>
            <a:r>
              <a:rPr lang="et-EE" b="0" i="0" u="none" strike="noStrike" dirty="0">
                <a:effectLst/>
              </a:rPr>
              <a:t>Tööandja korraldab tervisekontrolli töötervishoiuarsti määratud ajavahemiku järel, kuid vähemalt üks kord kolme aasta jooksul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87318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6EF65A04-5A78-3AB7-13C9-15F3C75E0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Ettepanekutega arvestamine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835F9C29-40AD-449D-CE97-1E8839A31B2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t-EE" b="1" dirty="0"/>
              <a:t>Muudatus: </a:t>
            </a:r>
            <a:r>
              <a:rPr lang="et-EE" dirty="0"/>
              <a:t>Tööandja rakendab töötervishoiuarsti ettepanekuid töökeskkonna ja töötingimuste parandamiseks ja töötajate tervise edendamiseks, kui sellega ei kaasne tööandjale ebaproportsionaalselt suuri kulusid. </a:t>
            </a:r>
          </a:p>
          <a:p>
            <a:pPr marL="0" indent="0">
              <a:buNone/>
            </a:pPr>
            <a:r>
              <a:rPr lang="et-EE" dirty="0"/>
              <a:t>Tööandja lisab ettepanekud vajaduse korral riskianalüüsi tegevuskavasse.</a:t>
            </a:r>
          </a:p>
        </p:txBody>
      </p:sp>
    </p:spTree>
    <p:extLst>
      <p:ext uri="{BB962C8B-B14F-4D97-AF65-F5344CB8AC3E}">
        <p14:creationId xmlns:p14="http://schemas.microsoft.com/office/powerpoint/2010/main" val="3457364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0C01EE8B-6573-73AC-9508-A039CB8CA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Ebaproportsionaalsed kulud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A030771E-EB14-7044-0889-17C6873EDBB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et-EE" b="0" i="0" u="none" strike="noStrike" dirty="0">
                <a:effectLst/>
              </a:rPr>
              <a:t>Kas tehtavad kulutused on mõistlikud lähtuvalt </a:t>
            </a:r>
            <a:r>
              <a:rPr lang="et-EE" b="0" i="0" u="sng" dirty="0">
                <a:effectLst/>
              </a:rPr>
              <a:t>konkreetse ettevõtte </a:t>
            </a:r>
            <a:r>
              <a:rPr lang="et-EE" b="0" i="0" u="none" strike="noStrike" dirty="0">
                <a:effectLst/>
              </a:rPr>
              <a:t>olukorrast ja ettepaneku sisust?</a:t>
            </a:r>
            <a:r>
              <a:rPr lang="en-US" b="0" i="0" dirty="0">
                <a:effectLst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t-EE" b="0" i="0" u="none" strike="noStrike" dirty="0">
                <a:effectLst/>
              </a:rPr>
              <a:t>Nt võib arvesse võtta järgmisi tegureid: tööandja kulud, ettevõtte suurus, rahastamise võimalused, kohanduse asjakohasus, kas ettepanek toob kaasa olulise töökorraldusliku muutuse/ töö kvaliteedi halvenemise, kohandusest tulenev kasutegur konkreetsele töötajale, aga ka teistele töötajatele </a:t>
            </a:r>
            <a:r>
              <a:rPr lang="en-US" b="0" i="0" dirty="0">
                <a:effectLst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t-EE" b="0" i="0" u="none" strike="noStrike" dirty="0">
                <a:effectLst/>
              </a:rPr>
              <a:t>Kohandused, mida võib mõistlikult eeldada suurematelt ettevõtetelt (suurem käive ja kasum), võivad olla ebaproportsionaalselt koormavad väikese ettevõtte jaoks</a:t>
            </a:r>
            <a:endParaRPr lang="en-US" b="0" i="0" dirty="0">
              <a:effectLst/>
            </a:endParaRPr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709725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t-EE" dirty="0"/>
              <a:t>Tänan kuulamast!</a:t>
            </a:r>
          </a:p>
        </p:txBody>
      </p:sp>
      <p:sp>
        <p:nvSpPr>
          <p:cNvPr id="15" name="Subtitle 1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t-EE" dirty="0"/>
              <a:t>Töösuhete ja töökeskkonna osakonna nõunik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t-EE" dirty="0"/>
              <a:t>Sandra Kuus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t-EE" dirty="0"/>
              <a:t>sandra.kuus@sm.ee</a:t>
            </a:r>
          </a:p>
        </p:txBody>
      </p:sp>
    </p:spTree>
    <p:extLst>
      <p:ext uri="{BB962C8B-B14F-4D97-AF65-F5344CB8AC3E}">
        <p14:creationId xmlns:p14="http://schemas.microsoft.com/office/powerpoint/2010/main" val="781066037"/>
      </p:ext>
    </p:extLst>
  </p:cSld>
  <p:clrMapOvr>
    <a:masterClrMapping/>
  </p:clrMapOvr>
</p:sld>
</file>

<file path=ppt/theme/theme1.xml><?xml version="1.0" encoding="utf-8"?>
<a:theme xmlns:a="http://schemas.openxmlformats.org/drawingml/2006/main" name="val.vis.id_esitlus_2018">
  <a:themeElements>
    <a:clrScheme name="val.vis.id 2.0">
      <a:dk1>
        <a:srgbClr val="000000"/>
      </a:dk1>
      <a:lt1>
        <a:srgbClr val="FFFFFF"/>
      </a:lt1>
      <a:dk2>
        <a:srgbClr val="003087"/>
      </a:dk2>
      <a:lt2>
        <a:srgbClr val="FFFFFF"/>
      </a:lt2>
      <a:accent1>
        <a:srgbClr val="006EB5"/>
      </a:accent1>
      <a:accent2>
        <a:srgbClr val="F0A321"/>
      </a:accent2>
      <a:accent3>
        <a:srgbClr val="003087"/>
      </a:accent3>
      <a:accent4>
        <a:srgbClr val="90C8E8"/>
      </a:accent4>
      <a:accent5>
        <a:srgbClr val="E76000"/>
      </a:accent5>
      <a:accent6>
        <a:srgbClr val="B9D9EB"/>
      </a:accent6>
      <a:hlink>
        <a:srgbClr val="97999B"/>
      </a:hlink>
      <a:folHlink>
        <a:srgbClr val="F0A321"/>
      </a:folHlink>
    </a:clrScheme>
    <a:fontScheme name="Valitsusasutused">
      <a:majorFont>
        <a:latin typeface="Roboto Condensed Light"/>
        <a:ea typeface=""/>
        <a:cs typeface=""/>
      </a:majorFont>
      <a:minorFont>
        <a:latin typeface="Roboto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lusslaidid_2.0" id="{F79D94D4-7318-46D5-B69E-3797256D7263}" vid="{80B8DB8B-CB66-4BAA-824C-FBE97BF2F53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aff8a95a-bdca-4bd1-9f28-df5ebd643b89">HXU5DPSK444F-947444548-15490</_dlc_DocId>
    <_dlc_DocIdUrl xmlns="aff8a95a-bdca-4bd1-9f28-df5ebd643b89">
      <Url>https://kontor.rik.ee/sm/_layouts/15/DocIdRedir.aspx?ID=HXU5DPSK444F-947444548-15490</Url>
      <Description>HXU5DPSK444F-947444548-15490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9F7799B0CFE894F884EAB1620C1FEAE" ma:contentTypeVersion="2" ma:contentTypeDescription="Loo uus dokument" ma:contentTypeScope="" ma:versionID="12ab0deec7cfeb1a6194993120018c0a">
  <xsd:schema xmlns:xsd="http://www.w3.org/2001/XMLSchema" xmlns:xs="http://www.w3.org/2001/XMLSchema" xmlns:p="http://schemas.microsoft.com/office/2006/metadata/properties" xmlns:ns2="aff8a95a-bdca-4bd1-9f28-df5ebd643b89" targetNamespace="http://schemas.microsoft.com/office/2006/metadata/properties" ma:root="true" ma:fieldsID="04d8bede78221c15ddfa129f066c6426" ns2:_="">
    <xsd:import namespace="aff8a95a-bdca-4bd1-9f28-df5ebd643b89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f8a95a-bdca-4bd1-9f28-df5ebd643b89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di ID väärtus" ma:description="Sellele üksusele määratud dokumendi ID väärtus." ma:internalName="_dlc_DocId" ma:readOnly="true">
      <xsd:simpleType>
        <xsd:restriction base="dms:Text"/>
      </xsd:simpleType>
    </xsd:element>
    <xsd:element name="_dlc_DocIdUrl" ma:index="9" nillable="true" ma:displayName="Dokumendi ID" ma:description="Püsilink sellele dokumendile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Ühiskasutuses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Ühiskasutusse andmise üksikasjad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utüüp"/>
        <xsd:element ref="dc:title" minOccurs="0" maxOccurs="1" ma:index="4" ma:displayName="Pealkiri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9C42339-FB6B-4A51-AF65-2070E576FAA7}"/>
</file>

<file path=customXml/itemProps2.xml><?xml version="1.0" encoding="utf-8"?>
<ds:datastoreItem xmlns:ds="http://schemas.openxmlformats.org/officeDocument/2006/customXml" ds:itemID="{8BF4B946-A683-40C2-AC32-51B3F59031BF}"/>
</file>

<file path=customXml/itemProps3.xml><?xml version="1.0" encoding="utf-8"?>
<ds:datastoreItem xmlns:ds="http://schemas.openxmlformats.org/officeDocument/2006/customXml" ds:itemID="{52ECBEC1-508C-41C4-9002-52D831A6D5D6}"/>
</file>

<file path=customXml/itemProps4.xml><?xml version="1.0" encoding="utf-8"?>
<ds:datastoreItem xmlns:ds="http://schemas.openxmlformats.org/officeDocument/2006/customXml" ds:itemID="{0417EA0C-01A1-4011-B5D8-7890F98B620A}"/>
</file>

<file path=docProps/app.xml><?xml version="1.0" encoding="utf-8"?>
<Properties xmlns="http://schemas.openxmlformats.org/officeDocument/2006/extended-properties" xmlns:vt="http://schemas.openxmlformats.org/officeDocument/2006/docPropsVTypes">
  <Template>esitlusslaidid_2.0_3lovi</Template>
  <TotalTime>39</TotalTime>
  <Words>384</Words>
  <Application>Microsoft Office PowerPoint</Application>
  <PresentationFormat>Kohandatud</PresentationFormat>
  <Paragraphs>34</Paragraphs>
  <Slides>9</Slides>
  <Notes>1</Notes>
  <HiddenSlides>0</HiddenSlides>
  <MMClips>0</MMClips>
  <ScaleCrop>false</ScaleCrop>
  <HeadingPairs>
    <vt:vector size="6" baseType="variant">
      <vt:variant>
        <vt:lpstr>Kasutatud fondid</vt:lpstr>
      </vt:variant>
      <vt:variant>
        <vt:i4>4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9</vt:i4>
      </vt:variant>
    </vt:vector>
  </HeadingPairs>
  <TitlesOfParts>
    <vt:vector size="14" baseType="lpstr">
      <vt:lpstr>Arial</vt:lpstr>
      <vt:lpstr>Arial Narrow</vt:lpstr>
      <vt:lpstr>Calibri</vt:lpstr>
      <vt:lpstr>Roboto Condensed</vt:lpstr>
      <vt:lpstr>val.vis.id_esitlus_2018</vt:lpstr>
      <vt:lpstr>Seadusemuudatused tervisekontrolli  regulatsioonis</vt:lpstr>
      <vt:lpstr>Muudatuste eesmärk</vt:lpstr>
      <vt:lpstr>Töötervishoiuteenus </vt:lpstr>
      <vt:lpstr>Terviklik analüüs</vt:lpstr>
      <vt:lpstr>Terviklik analüüs</vt:lpstr>
      <vt:lpstr>Tervisekontroll </vt:lpstr>
      <vt:lpstr>Ettepanekutega arvestamine</vt:lpstr>
      <vt:lpstr>Ebaproportsionaalsed kulud</vt:lpstr>
      <vt:lpstr>Tänan kuulamast!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PowerPointi esitlus</dc:title>
  <dc:creator>Karin Volmer</dc:creator>
  <cp:lastModifiedBy>Dana Kadanik</cp:lastModifiedBy>
  <cp:revision>10</cp:revision>
  <dcterms:created xsi:type="dcterms:W3CDTF">2022-01-11T07:09:11Z</dcterms:created>
  <dcterms:modified xsi:type="dcterms:W3CDTF">2023-01-09T14:49:44Z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0x01010079F7799B0CFE894F884EAB1620C1FEAE</vt:lpwstr>
  </property>
  <property fmtid="{D5CDD505-2E9C-101B-9397-08002B2CF9AE}" pid="3" name="_dlc_DocIdItemGuid">
    <vt:lpwstr>bf8a5fe7-dcb3-45f7-bba2-53a2c32ab01e</vt:lpwstr>
  </property>
</Properties>
</file>